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85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layout>
        <c:manualLayout>
          <c:xMode val="edge"/>
          <c:yMode val="edge"/>
          <c:x val="0.32637901344295078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HABITANTES</c:v>
                </c:pt>
              </c:strCache>
            </c:strRef>
          </c:tx>
          <c:dLbls>
            <c:dLbl>
              <c:idx val="0"/>
              <c:layout>
                <c:manualLayout>
                  <c:x val="-0.13591175054623561"/>
                  <c:y val="1.053959954270314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48.68%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441844424693551"/>
                  <c:y val="-1.354150614089473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51.32%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0.48680000000000001</c:v>
                </c:pt>
                <c:pt idx="1">
                  <c:v>0.51319999999999999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783973077065511"/>
          <c:y val="0.44838252738942985"/>
          <c:w val="0.27216026922934489"/>
          <c:h val="0.31581705975321739"/>
        </c:manualLayout>
      </c:layout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es-MX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RELIGION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RELIGION</c:v>
                </c:pt>
              </c:strCache>
            </c:strRef>
          </c:tx>
          <c:dLbls>
            <c:dLbl>
              <c:idx val="0"/>
              <c:layout>
                <c:manualLayout>
                  <c:x val="-0.12232832033821703"/>
                  <c:y val="-0.2414058370618752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81.20%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949836241368715"/>
                  <c:y val="0.1137373625152760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18.80%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Catolica</c:v>
                </c:pt>
                <c:pt idx="1">
                  <c:v>Otra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0.81200000000000006</c:v>
                </c:pt>
                <c:pt idx="1">
                  <c:v>0.188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LENGUA HABLADA</c:v>
                </c:pt>
              </c:strCache>
            </c:strRef>
          </c:tx>
          <c:dLbls>
            <c:dLbl>
              <c:idx val="0"/>
              <c:layout>
                <c:manualLayout>
                  <c:x val="-0.24326970938250633"/>
                  <c:y val="-8.2741362070881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06376779826652E-2"/>
                  <c:y val="-0.33572610706090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náhuatl</c:v>
                </c:pt>
                <c:pt idx="1">
                  <c:v>otomi</c:v>
                </c:pt>
                <c:pt idx="2">
                  <c:v>otra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126</c:v>
                </c:pt>
                <c:pt idx="1">
                  <c:v>249</c:v>
                </c:pt>
                <c:pt idx="2">
                  <c:v>10025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 ECONOMICOS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Sector primario</c:v>
                </c:pt>
                <c:pt idx="1">
                  <c:v>Sector secundario</c:v>
                </c:pt>
                <c:pt idx="2">
                  <c:v>Sector terciario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2.2599999999999999E-2</c:v>
                </c:pt>
                <c:pt idx="1">
                  <c:v>0.3921</c:v>
                </c:pt>
                <c:pt idx="2">
                  <c:v>0.58520000000000005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gradFill flip="none" rotWithShape="1">
      <a:gsLst>
        <a:gs pos="0">
          <a:srgbClr val="7030A0">
            <a:tint val="66000"/>
            <a:satMod val="160000"/>
          </a:srgbClr>
        </a:gs>
        <a:gs pos="50000">
          <a:srgbClr val="7030A0">
            <a:tint val="44500"/>
            <a:satMod val="160000"/>
          </a:srgbClr>
        </a:gs>
        <a:gs pos="100000">
          <a:srgbClr val="7030A0">
            <a:tint val="23500"/>
            <a:satMod val="160000"/>
          </a:srgbClr>
        </a:gs>
      </a:gsLst>
      <a:lin ang="10800000" scaled="1"/>
      <a:tileRect/>
    </a:gradFill>
    <a:ln>
      <a:solidFill>
        <a:schemeClr val="accent5">
          <a:lumMod val="60000"/>
          <a:lumOff val="40000"/>
        </a:schemeClr>
      </a:solidFill>
    </a:ln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Población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estudiantil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60359399492574"/>
          <c:y val="0.14278078981894596"/>
          <c:w val="0.66612684407322498"/>
          <c:h val="0.770195302554237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niños</c:v>
                </c:pt>
                <c:pt idx="1">
                  <c:v>niñas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71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75000"/>
      </a:schemeClr>
    </a:solidFill>
    <a:ln w="19050"/>
    <a:effectLst>
      <a:glow rad="228600">
        <a:schemeClr val="accent1">
          <a:lumMod val="75000"/>
          <a:alpha val="40000"/>
        </a:schemeClr>
      </a:glow>
    </a:effectLst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</cdr:x>
      <cdr:y>0.6129</cdr:y>
    </cdr:from>
    <cdr:to>
      <cdr:x>0.78603</cdr:x>
      <cdr:y>0.79472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24336" y="1368152"/>
          <a:ext cx="371695" cy="4058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0.68333</cdr:x>
      <cdr:y>0.41935</cdr:y>
    </cdr:from>
    <cdr:to>
      <cdr:x>0.7875</cdr:x>
      <cdr:y>0.57087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952328" y="936104"/>
          <a:ext cx="450050" cy="33822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DAAAC-16A2-4F3F-A32C-AF5F305D812F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4C76B-A3B3-43B9-A6A3-CCADDFB8E8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C76B-A3B3-43B9-A6A3-CCADDFB8E8F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22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108F9F-E264-4064-8087-8563FA6B4CD8}" type="datetimeFigureOut">
              <a:rPr lang="es-MX" smtClean="0"/>
              <a:t>19/01/2014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F46D88-44CE-4BC7-9CB6-75B7FCE2A55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95736" y="159449"/>
            <a:ext cx="4248472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Ixmiquilpan</a:t>
            </a:r>
            <a:endParaRPr lang="es-MX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Esquina doblada"/>
          <p:cNvSpPr/>
          <p:nvPr/>
        </p:nvSpPr>
        <p:spPr>
          <a:xfrm>
            <a:off x="323528" y="1010901"/>
            <a:ext cx="1872208" cy="64807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10.400 habitantes</a:t>
            </a:r>
            <a:endParaRPr lang="es-MX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904209570"/>
              </p:ext>
            </p:extLst>
          </p:nvPr>
        </p:nvGraphicFramePr>
        <p:xfrm>
          <a:off x="35496" y="1834315"/>
          <a:ext cx="432048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593845930"/>
              </p:ext>
            </p:extLst>
          </p:nvPr>
        </p:nvGraphicFramePr>
        <p:xfrm>
          <a:off x="5580112" y="1124744"/>
          <a:ext cx="3300028" cy="224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445708250"/>
              </p:ext>
            </p:extLst>
          </p:nvPr>
        </p:nvGraphicFramePr>
        <p:xfrm>
          <a:off x="5520444" y="3717032"/>
          <a:ext cx="35037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27" y="1334937"/>
            <a:ext cx="1224136" cy="1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249177992"/>
              </p:ext>
            </p:extLst>
          </p:nvPr>
        </p:nvGraphicFramePr>
        <p:xfrm>
          <a:off x="107504" y="4225734"/>
          <a:ext cx="53285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9" name="Picture 5" descr="https://encrypted-tbn1.gstatic.com/images?q=tbn:ANd9GcRfc3vt-07VWVtZ6wL_Gjw7nli0TunKX7q_vJPlB1JQvr3G0t1N-SPllIp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15" y="1010901"/>
            <a:ext cx="702965" cy="8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49997" y="477851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/>
              <a:t>Personas</a:t>
            </a:r>
            <a:endParaRPr lang="es-MX" sz="1000" b="1" dirty="0"/>
          </a:p>
        </p:txBody>
      </p:sp>
    </p:spTree>
    <p:extLst>
      <p:ext uri="{BB962C8B-B14F-4D97-AF65-F5344CB8AC3E}">
        <p14:creationId xmlns:p14="http://schemas.microsoft.com/office/powerpoint/2010/main" val="1279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43808" y="213447"/>
            <a:ext cx="3888433" cy="61524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COSTUMBRES Y TRADICIONES.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11" y="5021187"/>
            <a:ext cx="1313679" cy="1807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465">
            <a:off x="463545" y="1525373"/>
            <a:ext cx="2391114" cy="1791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84" y="4581128"/>
            <a:ext cx="2457450" cy="18669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322">
            <a:off x="6237957" y="1191934"/>
            <a:ext cx="2789373" cy="20131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123608" y="720923"/>
            <a:ext cx="1944216" cy="60367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LEYENDAS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ortar y redondear rectángulo de esquina sencilla"/>
          <p:cNvSpPr/>
          <p:nvPr/>
        </p:nvSpPr>
        <p:spPr>
          <a:xfrm>
            <a:off x="3754558" y="1194141"/>
            <a:ext cx="1821501" cy="648072"/>
          </a:xfrm>
          <a:prstGeom prst="snip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MUSICA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34" y="2420888"/>
            <a:ext cx="2419350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>
            <a:stCxn id="7" idx="1"/>
            <a:endCxn id="1033" idx="0"/>
          </p:cNvCxnSpPr>
          <p:nvPr/>
        </p:nvCxnSpPr>
        <p:spPr>
          <a:xfrm>
            <a:off x="4665309" y="1842213"/>
            <a:ext cx="0" cy="57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ortar y redondear rectángulo de esquina sencilla"/>
          <p:cNvSpPr/>
          <p:nvPr/>
        </p:nvSpPr>
        <p:spPr>
          <a:xfrm>
            <a:off x="1095716" y="4154438"/>
            <a:ext cx="1748092" cy="642714"/>
          </a:xfrm>
          <a:prstGeom prst="snip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66"/>
                </a:solidFill>
              </a:rPr>
              <a:t>RELIGION</a:t>
            </a:r>
            <a:endParaRPr lang="es-MX" dirty="0">
              <a:solidFill>
                <a:srgbClr val="FF0066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1789742" y="4797152"/>
            <a:ext cx="360040" cy="35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0"/>
          <a:stretch/>
        </p:blipFill>
        <p:spPr bwMode="auto">
          <a:xfrm>
            <a:off x="539552" y="1268760"/>
            <a:ext cx="8136904" cy="4670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915816" y="-99392"/>
            <a:ext cx="3744416" cy="720080"/>
          </a:xfrm>
          <a:prstGeom prst="round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SERVICIOS PUBLICOS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8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5421010"/>
              </p:ext>
            </p:extLst>
          </p:nvPr>
        </p:nvGraphicFramePr>
        <p:xfrm>
          <a:off x="0" y="476672"/>
          <a:ext cx="5198004" cy="657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D:\escribimo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t="17794" r="46199" b="32712"/>
          <a:stretch/>
        </p:blipFill>
        <p:spPr bwMode="auto">
          <a:xfrm>
            <a:off x="1547664" y="3190383"/>
            <a:ext cx="512552" cy="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scribimo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5" t="23719" r="7209" b="25331"/>
          <a:stretch/>
        </p:blipFill>
        <p:spPr bwMode="auto">
          <a:xfrm>
            <a:off x="2694277" y="3075601"/>
            <a:ext cx="621216" cy="8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Rectángulo"/>
          <p:cNvSpPr/>
          <p:nvPr/>
        </p:nvSpPr>
        <p:spPr>
          <a:xfrm>
            <a:off x="6156176" y="1052736"/>
            <a:ext cx="13681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solidFill>
                  <a:srgbClr val="7030A0"/>
                </a:solidFill>
              </a:rPr>
              <a:t>Turno Matutino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6149462" y="1268760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solidFill>
                  <a:schemeClr val="tx1"/>
                </a:solidFill>
              </a:rPr>
              <a:t>8:30-14:30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Alumnos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el mismo lado"/>
          <p:cNvSpPr/>
          <p:nvPr/>
        </p:nvSpPr>
        <p:spPr>
          <a:xfrm>
            <a:off x="6192870" y="2219690"/>
            <a:ext cx="1296144" cy="36004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7:30-15:30</a:t>
            </a:r>
          </a:p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Intendentes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6156176" y="1700808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tx1"/>
                </a:solidFill>
              </a:rPr>
              <a:t>8:00-13:00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Administrativos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</TotalTime>
  <Words>40</Words>
  <Application>Microsoft Office PowerPoint</Application>
  <PresentationFormat>Presentación en pantalla (4:3)</PresentationFormat>
  <Paragraphs>27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COMPAQ</cp:lastModifiedBy>
  <cp:revision>19</cp:revision>
  <dcterms:created xsi:type="dcterms:W3CDTF">2013-10-07T23:53:35Z</dcterms:created>
  <dcterms:modified xsi:type="dcterms:W3CDTF">2014-01-19T23:12:45Z</dcterms:modified>
</cp:coreProperties>
</file>