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72" y="16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796FB0-37A5-4F1F-8BD0-8B71915513F9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MX"/>
        </a:p>
      </dgm:t>
    </dgm:pt>
    <dgm:pt modelId="{40FE7725-FEB7-4EB8-A7F3-6B13650E4F1D}">
      <dgm:prSet phldrT="[Texto]" custT="1"/>
      <dgm:spPr/>
      <dgm:t>
        <a:bodyPr/>
        <a:lstStyle/>
        <a:p>
          <a:pPr algn="ctr"/>
          <a:r>
            <a:rPr lang="es-MX" sz="1200" b="1" dirty="0" smtClean="0">
              <a:latin typeface="Arial" pitchFamily="34" charset="0"/>
              <a:cs typeface="Arial" pitchFamily="34" charset="0"/>
            </a:rPr>
            <a:t>EL USO DE LA INVESTIGACIÓN PÚBLICA Y PRIVADA</a:t>
          </a:r>
          <a:endParaRPr lang="es-MX" sz="1200" b="1" dirty="0">
            <a:latin typeface="Arial" pitchFamily="34" charset="0"/>
            <a:cs typeface="Arial" pitchFamily="34" charset="0"/>
          </a:endParaRPr>
        </a:p>
      </dgm:t>
    </dgm:pt>
    <dgm:pt modelId="{2E4EF2A0-897B-482F-9AB0-59472689C6B2}" type="parTrans" cxnId="{2B6E0302-F0C6-425C-AFCA-3AA9EA12B7A4}">
      <dgm:prSet/>
      <dgm:spPr/>
      <dgm:t>
        <a:bodyPr/>
        <a:lstStyle/>
        <a:p>
          <a:endParaRPr lang="es-MX"/>
        </a:p>
      </dgm:t>
    </dgm:pt>
    <dgm:pt modelId="{5F59DFF4-C90F-4133-A740-1E3365898791}" type="sibTrans" cxnId="{2B6E0302-F0C6-425C-AFCA-3AA9EA12B7A4}">
      <dgm:prSet/>
      <dgm:spPr/>
      <dgm:t>
        <a:bodyPr/>
        <a:lstStyle/>
        <a:p>
          <a:endParaRPr lang="es-MX"/>
        </a:p>
      </dgm:t>
    </dgm:pt>
    <dgm:pt modelId="{A03F9199-8AE3-4674-A427-7C4C9228CC1C}">
      <dgm:prSet phldrT="[Texto]" custT="1"/>
      <dgm:spPr/>
      <dgm:t>
        <a:bodyPr/>
        <a:lstStyle/>
        <a:p>
          <a:r>
            <a:rPr lang="es-MX" sz="1800" b="1" dirty="0" smtClean="0">
              <a:latin typeface="Arial" pitchFamily="34" charset="0"/>
              <a:cs typeface="Arial" pitchFamily="34" charset="0"/>
            </a:rPr>
            <a:t>TIPOS</a:t>
          </a:r>
          <a:endParaRPr lang="es-MX" sz="1800" b="1" dirty="0">
            <a:latin typeface="Arial" pitchFamily="34" charset="0"/>
            <a:cs typeface="Arial" pitchFamily="34" charset="0"/>
          </a:endParaRPr>
        </a:p>
      </dgm:t>
    </dgm:pt>
    <dgm:pt modelId="{830AC068-5B76-430C-BC2D-0EF0D356B218}" type="parTrans" cxnId="{2979F11A-50A2-4E5C-85FB-E4A93042FBA5}">
      <dgm:prSet/>
      <dgm:spPr/>
      <dgm:t>
        <a:bodyPr/>
        <a:lstStyle/>
        <a:p>
          <a:endParaRPr lang="es-MX" dirty="0"/>
        </a:p>
      </dgm:t>
    </dgm:pt>
    <dgm:pt modelId="{1D9E1560-3D33-49F9-AF66-1DAB4482762B}" type="sibTrans" cxnId="{2979F11A-50A2-4E5C-85FB-E4A93042FBA5}">
      <dgm:prSet/>
      <dgm:spPr/>
      <dgm:t>
        <a:bodyPr/>
        <a:lstStyle/>
        <a:p>
          <a:endParaRPr lang="es-MX"/>
        </a:p>
      </dgm:t>
    </dgm:pt>
    <dgm:pt modelId="{BDF6D10B-C2EF-4108-B666-FB361CCA339A}">
      <dgm:prSet phldrT="[Texto]" custT="1"/>
      <dgm:spPr/>
      <dgm:t>
        <a:bodyPr/>
        <a:lstStyle/>
        <a:p>
          <a:r>
            <a:rPr lang="es-MX" sz="1400" b="1" dirty="0" smtClean="0">
              <a:latin typeface="Arial" pitchFamily="34" charset="0"/>
              <a:cs typeface="Arial" pitchFamily="34" charset="0"/>
            </a:rPr>
            <a:t>PÚBLICA</a:t>
          </a:r>
          <a:endParaRPr lang="es-MX" sz="1400" b="1" dirty="0">
            <a:latin typeface="Arial" pitchFamily="34" charset="0"/>
            <a:cs typeface="Arial" pitchFamily="34" charset="0"/>
          </a:endParaRPr>
        </a:p>
      </dgm:t>
    </dgm:pt>
    <dgm:pt modelId="{813A40B2-FA85-4645-9BAD-4694FD976FE1}" type="parTrans" cxnId="{804B61FA-01D3-4852-B932-F900558D271B}">
      <dgm:prSet/>
      <dgm:spPr/>
      <dgm:t>
        <a:bodyPr/>
        <a:lstStyle/>
        <a:p>
          <a:endParaRPr lang="es-MX" dirty="0"/>
        </a:p>
      </dgm:t>
    </dgm:pt>
    <dgm:pt modelId="{7BA0CABE-7297-4626-9D91-04093127D2F6}" type="sibTrans" cxnId="{804B61FA-01D3-4852-B932-F900558D271B}">
      <dgm:prSet/>
      <dgm:spPr/>
      <dgm:t>
        <a:bodyPr/>
        <a:lstStyle/>
        <a:p>
          <a:endParaRPr lang="es-MX"/>
        </a:p>
      </dgm:t>
    </dgm:pt>
    <dgm:pt modelId="{92F906F8-0E31-4614-B05B-3F839C751741}">
      <dgm:prSet phldrT="[Texto]" custT="1"/>
      <dgm:spPr/>
      <dgm:t>
        <a:bodyPr/>
        <a:lstStyle/>
        <a:p>
          <a:r>
            <a:rPr lang="es-MX" sz="1400" b="1" dirty="0" smtClean="0">
              <a:latin typeface="Arial" pitchFamily="34" charset="0"/>
              <a:cs typeface="Arial" pitchFamily="34" charset="0"/>
            </a:rPr>
            <a:t>PRIVADA</a:t>
          </a:r>
          <a:endParaRPr lang="es-MX" sz="1400" b="1" dirty="0">
            <a:latin typeface="Arial" pitchFamily="34" charset="0"/>
            <a:cs typeface="Arial" pitchFamily="34" charset="0"/>
          </a:endParaRPr>
        </a:p>
      </dgm:t>
    </dgm:pt>
    <dgm:pt modelId="{805BAAD8-719B-4BB1-9F78-3C7C9B11F18C}" type="parTrans" cxnId="{44A71572-DB7F-41AD-B21A-FC563112D2CC}">
      <dgm:prSet/>
      <dgm:spPr/>
      <dgm:t>
        <a:bodyPr/>
        <a:lstStyle/>
        <a:p>
          <a:endParaRPr lang="es-MX" dirty="0"/>
        </a:p>
      </dgm:t>
    </dgm:pt>
    <dgm:pt modelId="{C4D15940-308E-4057-870C-CD960FEC9C9E}" type="sibTrans" cxnId="{44A71572-DB7F-41AD-B21A-FC563112D2CC}">
      <dgm:prSet/>
      <dgm:spPr/>
      <dgm:t>
        <a:bodyPr/>
        <a:lstStyle/>
        <a:p>
          <a:endParaRPr lang="es-MX"/>
        </a:p>
      </dgm:t>
    </dgm:pt>
    <dgm:pt modelId="{129510D2-A5A6-4457-AE1A-C3BC6390C8EF}">
      <dgm:prSet phldrT="[Texto]" custT="1"/>
      <dgm:spPr/>
      <dgm:t>
        <a:bodyPr/>
        <a:lstStyle/>
        <a:p>
          <a:pPr algn="ctr"/>
          <a:r>
            <a:rPr lang="es-MX" sz="1200" b="1" dirty="0" smtClean="0">
              <a:latin typeface="Arial" pitchFamily="34" charset="0"/>
              <a:cs typeface="Arial" pitchFamily="34" charset="0"/>
            </a:rPr>
            <a:t>¿POR QUÉ ESCRIBIR SOBRE ELLA?</a:t>
          </a:r>
          <a:endParaRPr lang="es-MX" sz="1200" b="1" dirty="0">
            <a:latin typeface="Arial" pitchFamily="34" charset="0"/>
            <a:cs typeface="Arial" pitchFamily="34" charset="0"/>
          </a:endParaRPr>
        </a:p>
      </dgm:t>
    </dgm:pt>
    <dgm:pt modelId="{5EFC1D53-90AC-4C0D-9680-8CD3CDE29716}" type="parTrans" cxnId="{6823FAFE-24CF-49A9-BFDF-8F240A6C9BC7}">
      <dgm:prSet/>
      <dgm:spPr/>
      <dgm:t>
        <a:bodyPr/>
        <a:lstStyle/>
        <a:p>
          <a:endParaRPr lang="es-MX" dirty="0"/>
        </a:p>
      </dgm:t>
    </dgm:pt>
    <dgm:pt modelId="{5C58B7E2-8924-4995-8BE8-0E25782A8C52}" type="sibTrans" cxnId="{6823FAFE-24CF-49A9-BFDF-8F240A6C9BC7}">
      <dgm:prSet/>
      <dgm:spPr/>
      <dgm:t>
        <a:bodyPr/>
        <a:lstStyle/>
        <a:p>
          <a:endParaRPr lang="es-MX"/>
        </a:p>
      </dgm:t>
    </dgm:pt>
    <dgm:pt modelId="{AD230524-FECC-4D9B-9907-76792ECDEDF1}">
      <dgm:prSet/>
      <dgm:spPr/>
      <dgm:t>
        <a:bodyPr/>
        <a:lstStyle/>
        <a:p>
          <a:r>
            <a:rPr lang="es-MX" dirty="0" smtClean="0"/>
            <a:t>Exactitud, objetividad, validéz, continuidad</a:t>
          </a:r>
          <a:r>
            <a:rPr lang="es-MX" smtClean="0"/>
            <a:t>, comparable,novedosa </a:t>
          </a:r>
          <a:endParaRPr lang="es-MX" dirty="0"/>
        </a:p>
      </dgm:t>
    </dgm:pt>
    <dgm:pt modelId="{08AA99CB-60EB-425C-9F2A-E1F79DB2A745}" type="parTrans" cxnId="{B35E7A44-E2FF-4189-A7C9-C1A66A4394FA}">
      <dgm:prSet custT="1"/>
      <dgm:spPr/>
      <dgm:t>
        <a:bodyPr/>
        <a:lstStyle/>
        <a:p>
          <a:r>
            <a:rPr lang="es-MX" sz="500" b="1" dirty="0" smtClean="0"/>
            <a:t>CARACTERÍSTICA</a:t>
          </a:r>
          <a:r>
            <a:rPr lang="es-MX" sz="500" dirty="0" smtClean="0"/>
            <a:t>S</a:t>
          </a:r>
          <a:endParaRPr lang="es-MX" sz="500" dirty="0"/>
        </a:p>
      </dgm:t>
    </dgm:pt>
    <dgm:pt modelId="{DB173B20-A17B-4FA1-A122-AA28DD7F9FE1}" type="sibTrans" cxnId="{B35E7A44-E2FF-4189-A7C9-C1A66A4394FA}">
      <dgm:prSet/>
      <dgm:spPr/>
      <dgm:t>
        <a:bodyPr/>
        <a:lstStyle/>
        <a:p>
          <a:endParaRPr lang="es-MX"/>
        </a:p>
      </dgm:t>
    </dgm:pt>
    <dgm:pt modelId="{E8EC4A55-CA53-433A-A8A8-2B087F8B1132}">
      <dgm:prSet custT="1"/>
      <dgm:spPr/>
      <dgm:t>
        <a:bodyPr/>
        <a:lstStyle/>
        <a:p>
          <a:r>
            <a:rPr lang="es-MX" sz="1400" b="1" dirty="0" smtClean="0">
              <a:latin typeface="Arial" pitchFamily="34" charset="0"/>
              <a:cs typeface="Arial" pitchFamily="34" charset="0"/>
            </a:rPr>
            <a:t>¿QUÉ ES?</a:t>
          </a:r>
          <a:endParaRPr lang="es-MX" sz="1400" b="1" dirty="0">
            <a:latin typeface="Arial" pitchFamily="34" charset="0"/>
            <a:cs typeface="Arial" pitchFamily="34" charset="0"/>
          </a:endParaRPr>
        </a:p>
      </dgm:t>
    </dgm:pt>
    <dgm:pt modelId="{EB5B4B22-3575-47B9-9DA1-2C6763EF80CC}" type="parTrans" cxnId="{54FF503C-18FE-4972-9B93-352526B7DC2F}">
      <dgm:prSet/>
      <dgm:spPr/>
      <dgm:t>
        <a:bodyPr/>
        <a:lstStyle/>
        <a:p>
          <a:endParaRPr lang="es-MX" dirty="0"/>
        </a:p>
      </dgm:t>
    </dgm:pt>
    <dgm:pt modelId="{41E0BB77-B768-4897-940B-50FE27728C5B}" type="sibTrans" cxnId="{54FF503C-18FE-4972-9B93-352526B7DC2F}">
      <dgm:prSet/>
      <dgm:spPr/>
      <dgm:t>
        <a:bodyPr/>
        <a:lstStyle/>
        <a:p>
          <a:endParaRPr lang="es-MX"/>
        </a:p>
      </dgm:t>
    </dgm:pt>
    <dgm:pt modelId="{8706ADAF-6478-4564-B578-41C1E5ED0D8E}">
      <dgm:prSet custT="1"/>
      <dgm:spPr/>
      <dgm:t>
        <a:bodyPr/>
        <a:lstStyle/>
        <a:p>
          <a:r>
            <a:rPr lang="es-MX" sz="500" b="1" dirty="0" smtClean="0"/>
            <a:t>RECOPILAR ICIERTA INFORMACIÓN MEDIANTE LA AVERIGUACIÓN DE DATOS PARA LA APORTACIÓN Y/O RESOLUCIÓN DE PROBLEMAS</a:t>
          </a:r>
          <a:endParaRPr lang="es-MX" sz="500" b="1" dirty="0"/>
        </a:p>
      </dgm:t>
    </dgm:pt>
    <dgm:pt modelId="{38BDDFF7-AB4F-4046-A63D-E0AAB39C8F97}" type="parTrans" cxnId="{F656E6C2-5790-4B61-9425-A1F226008247}">
      <dgm:prSet/>
      <dgm:spPr/>
      <dgm:t>
        <a:bodyPr/>
        <a:lstStyle/>
        <a:p>
          <a:endParaRPr lang="es-MX" dirty="0"/>
        </a:p>
      </dgm:t>
    </dgm:pt>
    <dgm:pt modelId="{0CE9B5C0-B220-4963-86FD-213993FE3394}" type="sibTrans" cxnId="{F656E6C2-5790-4B61-9425-A1F226008247}">
      <dgm:prSet/>
      <dgm:spPr/>
      <dgm:t>
        <a:bodyPr/>
        <a:lstStyle/>
        <a:p>
          <a:endParaRPr lang="es-MX"/>
        </a:p>
      </dgm:t>
    </dgm:pt>
    <dgm:pt modelId="{AA2B338C-90AF-4997-8900-9159D156ADCE}">
      <dgm:prSet/>
      <dgm:spPr/>
      <dgm:t>
        <a:bodyPr/>
        <a:lstStyle/>
        <a:p>
          <a:r>
            <a:rPr lang="es-MX" dirty="0" smtClean="0"/>
            <a:t>COMPRENDER MEJOR Y RECORDARLO MÁS TIEMPO</a:t>
          </a:r>
          <a:endParaRPr lang="es-MX" dirty="0"/>
        </a:p>
      </dgm:t>
    </dgm:pt>
    <dgm:pt modelId="{33601536-1FEA-4562-966C-AE692579E908}" type="parTrans" cxnId="{BAFAE898-1FC7-4DF4-A4FD-797BDB4FE752}">
      <dgm:prSet/>
      <dgm:spPr/>
      <dgm:t>
        <a:bodyPr/>
        <a:lstStyle/>
        <a:p>
          <a:endParaRPr lang="es-MX"/>
        </a:p>
      </dgm:t>
    </dgm:pt>
    <dgm:pt modelId="{A8BC9372-2CD9-43B6-80E2-D8A33E68BF30}" type="sibTrans" cxnId="{BAFAE898-1FC7-4DF4-A4FD-797BDB4FE752}">
      <dgm:prSet/>
      <dgm:spPr/>
      <dgm:t>
        <a:bodyPr/>
        <a:lstStyle/>
        <a:p>
          <a:endParaRPr lang="es-MX"/>
        </a:p>
      </dgm:t>
    </dgm:pt>
    <dgm:pt modelId="{0852BA89-5FE1-43C9-91B1-90B050A63BEA}">
      <dgm:prSet custT="1"/>
      <dgm:spPr/>
      <dgm:t>
        <a:bodyPr/>
        <a:lstStyle/>
        <a:p>
          <a:r>
            <a:rPr lang="es-MX" sz="900" b="1" dirty="0" smtClean="0"/>
            <a:t>PARA RECORDAR</a:t>
          </a:r>
          <a:endParaRPr lang="es-MX" sz="900" b="1" dirty="0"/>
        </a:p>
      </dgm:t>
    </dgm:pt>
    <dgm:pt modelId="{10683051-E367-4178-ADB2-C0BC0B6C0E34}" type="parTrans" cxnId="{3FAAD8B4-6347-43E0-9458-2CD0ED905EF9}">
      <dgm:prSet/>
      <dgm:spPr/>
      <dgm:t>
        <a:bodyPr/>
        <a:lstStyle/>
        <a:p>
          <a:endParaRPr lang="es-MX"/>
        </a:p>
      </dgm:t>
    </dgm:pt>
    <dgm:pt modelId="{953E37B9-929F-4D1B-8CF9-26AB001E3369}" type="sibTrans" cxnId="{3FAAD8B4-6347-43E0-9458-2CD0ED905EF9}">
      <dgm:prSet/>
      <dgm:spPr/>
      <dgm:t>
        <a:bodyPr/>
        <a:lstStyle/>
        <a:p>
          <a:endParaRPr lang="es-MX"/>
        </a:p>
      </dgm:t>
    </dgm:pt>
    <dgm:pt modelId="{13362DE4-EB56-4ED8-9D14-A325ACAF5616}">
      <dgm:prSet/>
      <dgm:spPr/>
      <dgm:t>
        <a:bodyPr/>
        <a:lstStyle/>
        <a:p>
          <a:r>
            <a:rPr lang="es-AR" dirty="0" smtClean="0"/>
            <a:t>COMPRENDER</a:t>
          </a:r>
          <a:r>
            <a:rPr lang="es-AR" baseline="0" dirty="0" smtClean="0"/>
            <a:t> LO APRENDIDO Y TENER AMPLIO SIGNIFICADOY RELEVANCIA</a:t>
          </a:r>
          <a:endParaRPr lang="es-AR" dirty="0"/>
        </a:p>
      </dgm:t>
    </dgm:pt>
    <dgm:pt modelId="{7A558C5C-1B52-43A1-99CC-E2288261D420}" type="parTrans" cxnId="{4FCDB8D4-1629-4756-910F-DA784732A3F3}">
      <dgm:prSet/>
      <dgm:spPr/>
      <dgm:t>
        <a:bodyPr/>
        <a:lstStyle/>
        <a:p>
          <a:endParaRPr lang="es-MX"/>
        </a:p>
      </dgm:t>
    </dgm:pt>
    <dgm:pt modelId="{ED608142-08A1-4D01-B2B1-10C247963B85}" type="sibTrans" cxnId="{4FCDB8D4-1629-4756-910F-DA784732A3F3}">
      <dgm:prSet/>
      <dgm:spPr/>
      <dgm:t>
        <a:bodyPr/>
        <a:lstStyle/>
        <a:p>
          <a:endParaRPr lang="es-MX"/>
        </a:p>
      </dgm:t>
    </dgm:pt>
    <dgm:pt modelId="{22C8310A-56EC-4522-9CF7-BFAD4A685A01}">
      <dgm:prSet custT="1"/>
      <dgm:spPr/>
      <dgm:t>
        <a:bodyPr/>
        <a:lstStyle/>
        <a:p>
          <a:r>
            <a:rPr lang="es-MX" sz="900" b="1" dirty="0" smtClean="0"/>
            <a:t>PARA COMPRENDER</a:t>
          </a:r>
          <a:endParaRPr lang="es-MX" sz="900" b="1" dirty="0"/>
        </a:p>
      </dgm:t>
    </dgm:pt>
    <dgm:pt modelId="{5FDB4B5E-76F8-495F-8766-5F27309D5448}" type="parTrans" cxnId="{FF979248-1FB2-40DE-85CB-4890A1A2072B}">
      <dgm:prSet/>
      <dgm:spPr/>
      <dgm:t>
        <a:bodyPr/>
        <a:lstStyle/>
        <a:p>
          <a:endParaRPr lang="es-MX"/>
        </a:p>
      </dgm:t>
    </dgm:pt>
    <dgm:pt modelId="{34EE1AED-45DF-4737-AE16-E4900B4755A4}" type="sibTrans" cxnId="{FF979248-1FB2-40DE-85CB-4890A1A2072B}">
      <dgm:prSet/>
      <dgm:spPr/>
      <dgm:t>
        <a:bodyPr/>
        <a:lstStyle/>
        <a:p>
          <a:endParaRPr lang="es-MX"/>
        </a:p>
      </dgm:t>
    </dgm:pt>
    <dgm:pt modelId="{3F3FDE16-1A35-41A4-ACDD-34C7835EB53D}">
      <dgm:prSet/>
      <dgm:spPr/>
      <dgm:t>
        <a:bodyPr/>
        <a:lstStyle/>
        <a:p>
          <a:r>
            <a:rPr lang="es-AR" dirty="0" smtClean="0"/>
            <a:t>TENER</a:t>
          </a:r>
          <a:r>
            <a:rPr lang="es-AR" baseline="0" dirty="0" smtClean="0"/>
            <a:t> MAYOR CAPACIDAD LECTORA CRÍTICA</a:t>
          </a:r>
          <a:endParaRPr lang="es-AR" dirty="0"/>
        </a:p>
      </dgm:t>
    </dgm:pt>
    <dgm:pt modelId="{8356BFBB-BD6A-488E-9E77-275B0005D3D3}" type="parTrans" cxnId="{803CF191-7DF7-41F2-ADE7-511DEE582FF5}">
      <dgm:prSet/>
      <dgm:spPr/>
      <dgm:t>
        <a:bodyPr/>
        <a:lstStyle/>
        <a:p>
          <a:endParaRPr lang="es-MX"/>
        </a:p>
      </dgm:t>
    </dgm:pt>
    <dgm:pt modelId="{B34C5BEF-0FA4-4F80-BA29-856FF8E4E147}" type="sibTrans" cxnId="{803CF191-7DF7-41F2-ADE7-511DEE582FF5}">
      <dgm:prSet/>
      <dgm:spPr/>
      <dgm:t>
        <a:bodyPr/>
        <a:lstStyle/>
        <a:p>
          <a:endParaRPr lang="es-MX"/>
        </a:p>
      </dgm:t>
    </dgm:pt>
    <dgm:pt modelId="{8AE4BB0A-64B9-4BF4-B385-1F0AA9136A55}">
      <dgm:prSet custT="1"/>
      <dgm:spPr/>
      <dgm:t>
        <a:bodyPr/>
        <a:lstStyle/>
        <a:p>
          <a:r>
            <a:rPr lang="es-MX" sz="800" b="1" dirty="0" smtClean="0"/>
            <a:t>GENERAR PERSPECTIVA</a:t>
          </a:r>
          <a:endParaRPr lang="es-MX" sz="800" b="1" dirty="0"/>
        </a:p>
      </dgm:t>
    </dgm:pt>
    <dgm:pt modelId="{350A5AF0-A32D-4C20-AD34-BAE0AA38C3C6}" type="parTrans" cxnId="{DD93B006-C118-4FB5-BD4C-A10258FBB9F5}">
      <dgm:prSet/>
      <dgm:spPr/>
      <dgm:t>
        <a:bodyPr/>
        <a:lstStyle/>
        <a:p>
          <a:endParaRPr lang="es-MX"/>
        </a:p>
      </dgm:t>
    </dgm:pt>
    <dgm:pt modelId="{7B9F203F-4C26-4235-92ED-935E2A59BD4A}" type="sibTrans" cxnId="{DD93B006-C118-4FB5-BD4C-A10258FBB9F5}">
      <dgm:prSet/>
      <dgm:spPr/>
      <dgm:t>
        <a:bodyPr/>
        <a:lstStyle/>
        <a:p>
          <a:endParaRPr lang="es-MX"/>
        </a:p>
      </dgm:t>
    </dgm:pt>
    <dgm:pt modelId="{56A8C57B-F21A-4BA3-9D1E-C5B4C95CFEA6}">
      <dgm:prSet custT="1"/>
      <dgm:spPr/>
      <dgm:t>
        <a:bodyPr/>
        <a:lstStyle/>
        <a:p>
          <a:r>
            <a:rPr lang="es-AR" sz="1200" b="1" dirty="0" smtClean="0"/>
            <a:t>MÉTODO DE INVESTIGACIÓN</a:t>
          </a:r>
          <a:endParaRPr lang="es-AR" sz="1200" b="1" dirty="0"/>
        </a:p>
      </dgm:t>
    </dgm:pt>
    <dgm:pt modelId="{097D5BD5-955F-4CAC-95B9-EE6E4989E43C}" type="parTrans" cxnId="{39397D13-A5DD-4C88-89DF-767A2AD8824A}">
      <dgm:prSet/>
      <dgm:spPr/>
      <dgm:t>
        <a:bodyPr/>
        <a:lstStyle/>
        <a:p>
          <a:endParaRPr lang="es-MX"/>
        </a:p>
      </dgm:t>
    </dgm:pt>
    <dgm:pt modelId="{45682335-74D3-4113-81CC-19221583165D}" type="sibTrans" cxnId="{39397D13-A5DD-4C88-89DF-767A2AD8824A}">
      <dgm:prSet/>
      <dgm:spPr/>
      <dgm:t>
        <a:bodyPr/>
        <a:lstStyle/>
        <a:p>
          <a:endParaRPr lang="es-MX"/>
        </a:p>
      </dgm:t>
    </dgm:pt>
    <dgm:pt modelId="{75B6A97D-2E00-42A2-9FD7-754302367369}">
      <dgm:prSet/>
      <dgm:spPr/>
      <dgm:t>
        <a:bodyPr/>
        <a:lstStyle/>
        <a:p>
          <a:r>
            <a:rPr lang="es-ES_tradnl" b="1" dirty="0" smtClean="0">
              <a:latin typeface="Arial" pitchFamily="34" charset="0"/>
              <a:cs typeface="Arial" pitchFamily="34" charset="0"/>
            </a:rPr>
            <a:t>ESTA COMPUESTO POR VARIAS PARTES PARA LLEGAR AL PROBLEMA PLANTEADO</a:t>
          </a:r>
          <a:endParaRPr lang="es-AR" b="1" dirty="0">
            <a:latin typeface="Arial" pitchFamily="34" charset="0"/>
            <a:cs typeface="Arial" pitchFamily="34" charset="0"/>
          </a:endParaRPr>
        </a:p>
      </dgm:t>
    </dgm:pt>
    <dgm:pt modelId="{68B600FE-03EF-43DC-88EE-D3EBC6624AE2}" type="parTrans" cxnId="{C8E012B6-25CD-4CFB-A6DA-85A108F0C081}">
      <dgm:prSet/>
      <dgm:spPr/>
      <dgm:t>
        <a:bodyPr/>
        <a:lstStyle/>
        <a:p>
          <a:endParaRPr lang="es-MX"/>
        </a:p>
      </dgm:t>
    </dgm:pt>
    <dgm:pt modelId="{5AE895AC-EA97-44A1-8C24-88C5EC0F7081}" type="sibTrans" cxnId="{C8E012B6-25CD-4CFB-A6DA-85A108F0C081}">
      <dgm:prSet/>
      <dgm:spPr/>
      <dgm:t>
        <a:bodyPr/>
        <a:lstStyle/>
        <a:p>
          <a:endParaRPr lang="es-MX"/>
        </a:p>
      </dgm:t>
    </dgm:pt>
    <dgm:pt modelId="{333EAD8B-1FE5-4264-8C35-E4474EFA0A66}">
      <dgm:prSet/>
      <dgm:spPr/>
      <dgm:t>
        <a:bodyPr/>
        <a:lstStyle/>
        <a:p>
          <a:r>
            <a:rPr lang="es-MX" dirty="0" smtClean="0"/>
            <a:t>PROBLEMA: OBSERVAR CUIDADOSAMENTE</a:t>
          </a:r>
          <a:endParaRPr lang="es-MX" dirty="0"/>
        </a:p>
      </dgm:t>
    </dgm:pt>
    <dgm:pt modelId="{663B4D23-FD62-48A6-BCEF-2DFE24E46087}" type="parTrans" cxnId="{E96DF359-4956-4BFB-B8D3-F875BFBD658D}">
      <dgm:prSet/>
      <dgm:spPr/>
      <dgm:t>
        <a:bodyPr/>
        <a:lstStyle/>
        <a:p>
          <a:endParaRPr lang="es-MX"/>
        </a:p>
      </dgm:t>
    </dgm:pt>
    <dgm:pt modelId="{AAFB3E24-83D9-444C-AC41-D1A62FF7D67A}" type="sibTrans" cxnId="{E96DF359-4956-4BFB-B8D3-F875BFBD658D}">
      <dgm:prSet/>
      <dgm:spPr/>
      <dgm:t>
        <a:bodyPr/>
        <a:lstStyle/>
        <a:p>
          <a:endParaRPr lang="es-MX"/>
        </a:p>
      </dgm:t>
    </dgm:pt>
    <dgm:pt modelId="{19465BE6-0729-4607-9F00-702D6B502064}">
      <dgm:prSet/>
      <dgm:spPr/>
      <dgm:t>
        <a:bodyPr/>
        <a:lstStyle/>
        <a:p>
          <a:r>
            <a:rPr lang="es-ES" dirty="0" smtClean="0"/>
            <a:t>RESULTADOS::</a:t>
          </a:r>
          <a:r>
            <a:rPr lang="es-ES" baseline="0" dirty="0" smtClean="0"/>
            <a:t> SE OBTIENEN DESPUES DE LA EXPERIMENTACIÓN</a:t>
          </a:r>
          <a:endParaRPr lang="es-ES" dirty="0" smtClean="0"/>
        </a:p>
      </dgm:t>
    </dgm:pt>
    <dgm:pt modelId="{21673E7E-CC30-490A-BB8F-A703738840EB}" type="parTrans" cxnId="{42F09D38-0D10-45D9-A91C-C310F974CBA7}">
      <dgm:prSet/>
      <dgm:spPr/>
      <dgm:t>
        <a:bodyPr/>
        <a:lstStyle/>
        <a:p>
          <a:endParaRPr lang="es-MX"/>
        </a:p>
      </dgm:t>
    </dgm:pt>
    <dgm:pt modelId="{4BD25B25-5B05-49AD-B979-CBC25AFDB76C}" type="sibTrans" cxnId="{42F09D38-0D10-45D9-A91C-C310F974CBA7}">
      <dgm:prSet/>
      <dgm:spPr/>
      <dgm:t>
        <a:bodyPr/>
        <a:lstStyle/>
        <a:p>
          <a:endParaRPr lang="es-MX"/>
        </a:p>
      </dgm:t>
    </dgm:pt>
    <dgm:pt modelId="{618FFAEF-6F78-4968-94AA-DCF51222778A}">
      <dgm:prSet/>
      <dgm:spPr/>
      <dgm:t>
        <a:bodyPr/>
        <a:lstStyle/>
        <a:p>
          <a:r>
            <a:rPr lang="es-ES" dirty="0" smtClean="0"/>
            <a:t>HIPÓTESIS:CREAR</a:t>
          </a:r>
          <a:r>
            <a:rPr lang="es-ES" baseline="0" dirty="0" smtClean="0"/>
            <a:t> LOS POSIBLES RESULTADOS</a:t>
          </a:r>
          <a:endParaRPr lang="es-ES" dirty="0" smtClean="0"/>
        </a:p>
      </dgm:t>
    </dgm:pt>
    <dgm:pt modelId="{F16AFA70-AE9B-48A1-A39D-F71A5B2FB293}" type="parTrans" cxnId="{4005B425-1F87-4ACD-9CA7-3F0A64FEC8C5}">
      <dgm:prSet/>
      <dgm:spPr/>
      <dgm:t>
        <a:bodyPr/>
        <a:lstStyle/>
        <a:p>
          <a:endParaRPr lang="es-MX"/>
        </a:p>
      </dgm:t>
    </dgm:pt>
    <dgm:pt modelId="{DE810D6D-A145-45E1-8894-26A982965D55}" type="sibTrans" cxnId="{4005B425-1F87-4ACD-9CA7-3F0A64FEC8C5}">
      <dgm:prSet/>
      <dgm:spPr/>
      <dgm:t>
        <a:bodyPr/>
        <a:lstStyle/>
        <a:p>
          <a:endParaRPr lang="es-MX"/>
        </a:p>
      </dgm:t>
    </dgm:pt>
    <dgm:pt modelId="{465147C3-C2B0-4679-B979-E444759AEAFC}">
      <dgm:prSet/>
      <dgm:spPr/>
      <dgm:t>
        <a:bodyPr/>
        <a:lstStyle/>
        <a:p>
          <a:r>
            <a:rPr lang="es-ES" dirty="0" smtClean="0"/>
            <a:t>EXPERIMENTACIÓN:COMPROBAR LA HIPOTESIS</a:t>
          </a:r>
        </a:p>
      </dgm:t>
    </dgm:pt>
    <dgm:pt modelId="{9ACAC2A0-B745-4F51-AFFB-B136F0E8B27B}" type="parTrans" cxnId="{5CC93786-B5D4-49C7-8FE5-173D3F151C77}">
      <dgm:prSet/>
      <dgm:spPr/>
      <dgm:t>
        <a:bodyPr/>
        <a:lstStyle/>
        <a:p>
          <a:endParaRPr lang="es-MX"/>
        </a:p>
      </dgm:t>
    </dgm:pt>
    <dgm:pt modelId="{760330A5-94A5-4703-8595-D571FDB64F03}" type="sibTrans" cxnId="{5CC93786-B5D4-49C7-8FE5-173D3F151C77}">
      <dgm:prSet/>
      <dgm:spPr/>
      <dgm:t>
        <a:bodyPr/>
        <a:lstStyle/>
        <a:p>
          <a:endParaRPr lang="es-MX"/>
        </a:p>
      </dgm:t>
    </dgm:pt>
    <dgm:pt modelId="{4337BD12-1DC7-403A-8CC4-E695E571B98A}">
      <dgm:prSet custT="1"/>
      <dgm:spPr/>
      <dgm:t>
        <a:bodyPr/>
        <a:lstStyle/>
        <a:p>
          <a:r>
            <a:rPr lang="es-MX" sz="1200" b="1" dirty="0" smtClean="0"/>
            <a:t>TÉCNICA DE INVESTIGACIÓN</a:t>
          </a:r>
          <a:endParaRPr lang="es-MX" sz="1200" b="1" dirty="0"/>
        </a:p>
      </dgm:t>
    </dgm:pt>
    <dgm:pt modelId="{1C0598C3-C983-4D4E-A55E-5BFB6064CE12}" type="parTrans" cxnId="{D9F6A6E1-4C35-48D5-A1CB-50E7BD0476F0}">
      <dgm:prSet/>
      <dgm:spPr/>
      <dgm:t>
        <a:bodyPr/>
        <a:lstStyle/>
        <a:p>
          <a:endParaRPr lang="es-MX"/>
        </a:p>
      </dgm:t>
    </dgm:pt>
    <dgm:pt modelId="{7997B608-6436-4C90-BE79-F34AA77E7CFE}" type="sibTrans" cxnId="{D9F6A6E1-4C35-48D5-A1CB-50E7BD0476F0}">
      <dgm:prSet/>
      <dgm:spPr/>
      <dgm:t>
        <a:bodyPr/>
        <a:lstStyle/>
        <a:p>
          <a:endParaRPr lang="es-MX"/>
        </a:p>
      </dgm:t>
    </dgm:pt>
    <dgm:pt modelId="{A356839F-E82B-4425-BD31-607F8A0BE4EA}">
      <dgm:prSet custT="1"/>
      <dgm:spPr/>
      <dgm:t>
        <a:bodyPr/>
        <a:lstStyle/>
        <a:p>
          <a:pPr algn="l"/>
          <a:r>
            <a:rPr lang="es-MX" sz="700" b="1" dirty="0" smtClean="0">
              <a:latin typeface="Arial" pitchFamily="34" charset="0"/>
              <a:cs typeface="Arial" pitchFamily="34" charset="0"/>
            </a:rPr>
            <a:t>ES EL CONJUNTO DE INSTRUMENTOS Y MEDIOS A TRAVÉS DE LOS CUAL SE EFECTÚA EL MÉTODO Y SOLO SE APLICA A UNA CIENCIA</a:t>
          </a:r>
          <a:endParaRPr lang="es-MX" sz="700" b="1" dirty="0">
            <a:latin typeface="Arial" pitchFamily="34" charset="0"/>
            <a:cs typeface="Arial" pitchFamily="34" charset="0"/>
          </a:endParaRPr>
        </a:p>
      </dgm:t>
    </dgm:pt>
    <dgm:pt modelId="{BFAE8B31-6B8A-4D09-9867-3CAC4F2CB0F2}" type="parTrans" cxnId="{3ADEE801-B5CA-426D-A9EF-404FF5172A41}">
      <dgm:prSet/>
      <dgm:spPr/>
      <dgm:t>
        <a:bodyPr/>
        <a:lstStyle/>
        <a:p>
          <a:endParaRPr lang="es-MX"/>
        </a:p>
      </dgm:t>
    </dgm:pt>
    <dgm:pt modelId="{13371C40-0148-4202-81C7-C80574ABB697}" type="sibTrans" cxnId="{3ADEE801-B5CA-426D-A9EF-404FF5172A41}">
      <dgm:prSet/>
      <dgm:spPr/>
      <dgm:t>
        <a:bodyPr/>
        <a:lstStyle/>
        <a:p>
          <a:endParaRPr lang="es-MX"/>
        </a:p>
      </dgm:t>
    </dgm:pt>
    <dgm:pt modelId="{D2C55E76-14C8-461B-A272-DBE9323879C6}" type="pres">
      <dgm:prSet presAssocID="{F6796FB0-37A5-4F1F-8BD0-8B71915513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7E595EB-A5C9-4C7E-AA83-EA08B7998394}" type="pres">
      <dgm:prSet presAssocID="{40FE7725-FEB7-4EB8-A7F3-6B13650E4F1D}" presName="root1" presStyleCnt="0"/>
      <dgm:spPr/>
    </dgm:pt>
    <dgm:pt modelId="{16916196-DA7A-41A5-9F6F-4574AE276DEC}" type="pres">
      <dgm:prSet presAssocID="{40FE7725-FEB7-4EB8-A7F3-6B13650E4F1D}" presName="LevelOneTextNode" presStyleLbl="node0" presStyleIdx="0" presStyleCnt="1" custScaleX="113121" custScaleY="1077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E025982-CE2F-4E73-80C1-1D75B0B22933}" type="pres">
      <dgm:prSet presAssocID="{40FE7725-FEB7-4EB8-A7F3-6B13650E4F1D}" presName="level2hierChild" presStyleCnt="0"/>
      <dgm:spPr/>
    </dgm:pt>
    <dgm:pt modelId="{9CBD3E65-12FA-48F6-8121-722839076F67}" type="pres">
      <dgm:prSet presAssocID="{830AC068-5B76-430C-BC2D-0EF0D356B218}" presName="conn2-1" presStyleLbl="parChTrans1D2" presStyleIdx="0" presStyleCnt="5"/>
      <dgm:spPr/>
      <dgm:t>
        <a:bodyPr/>
        <a:lstStyle/>
        <a:p>
          <a:endParaRPr lang="es-AR"/>
        </a:p>
      </dgm:t>
    </dgm:pt>
    <dgm:pt modelId="{6762FE70-182C-4866-9C2A-A2653C73F6C0}" type="pres">
      <dgm:prSet presAssocID="{830AC068-5B76-430C-BC2D-0EF0D356B218}" presName="connTx" presStyleLbl="parChTrans1D2" presStyleIdx="0" presStyleCnt="5"/>
      <dgm:spPr/>
      <dgm:t>
        <a:bodyPr/>
        <a:lstStyle/>
        <a:p>
          <a:endParaRPr lang="es-AR"/>
        </a:p>
      </dgm:t>
    </dgm:pt>
    <dgm:pt modelId="{FE8E26D1-27F0-418C-A7FC-FF28AD0D5108}" type="pres">
      <dgm:prSet presAssocID="{A03F9199-8AE3-4674-A427-7C4C9228CC1C}" presName="root2" presStyleCnt="0"/>
      <dgm:spPr/>
    </dgm:pt>
    <dgm:pt modelId="{221D1744-2953-4C38-A854-BD9C643888C2}" type="pres">
      <dgm:prSet presAssocID="{A03F9199-8AE3-4674-A427-7C4C9228CC1C}" presName="LevelTwoTextNode" presStyleLbl="node2" presStyleIdx="0" presStyleCnt="5" custScaleY="5461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B16868C-3442-4AD0-B83F-9F2478ED4992}" type="pres">
      <dgm:prSet presAssocID="{A03F9199-8AE3-4674-A427-7C4C9228CC1C}" presName="level3hierChild" presStyleCnt="0"/>
      <dgm:spPr/>
    </dgm:pt>
    <dgm:pt modelId="{229545C0-80CA-405C-B747-5D6945092275}" type="pres">
      <dgm:prSet presAssocID="{813A40B2-FA85-4645-9BAD-4694FD976FE1}" presName="conn2-1" presStyleLbl="parChTrans1D3" presStyleIdx="0" presStyleCnt="8"/>
      <dgm:spPr/>
      <dgm:t>
        <a:bodyPr/>
        <a:lstStyle/>
        <a:p>
          <a:endParaRPr lang="es-AR"/>
        </a:p>
      </dgm:t>
    </dgm:pt>
    <dgm:pt modelId="{6CB3C2D1-C635-4DB4-AE0A-BB9EAAF8AC3A}" type="pres">
      <dgm:prSet presAssocID="{813A40B2-FA85-4645-9BAD-4694FD976FE1}" presName="connTx" presStyleLbl="parChTrans1D3" presStyleIdx="0" presStyleCnt="8"/>
      <dgm:spPr/>
      <dgm:t>
        <a:bodyPr/>
        <a:lstStyle/>
        <a:p>
          <a:endParaRPr lang="es-AR"/>
        </a:p>
      </dgm:t>
    </dgm:pt>
    <dgm:pt modelId="{AEA0E9E3-9B0B-4754-AD4C-3C945214E6B8}" type="pres">
      <dgm:prSet presAssocID="{BDF6D10B-C2EF-4108-B666-FB361CCA339A}" presName="root2" presStyleCnt="0"/>
      <dgm:spPr/>
    </dgm:pt>
    <dgm:pt modelId="{0EAA364C-7DC6-4C0C-B45B-7E87CCD48252}" type="pres">
      <dgm:prSet presAssocID="{BDF6D10B-C2EF-4108-B666-FB361CCA339A}" presName="LevelTwoTextNode" presStyleLbl="node3" presStyleIdx="0" presStyleCnt="8" custScaleY="5789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CFB892D-E68D-4D54-831B-E6BF276CAD1B}" type="pres">
      <dgm:prSet presAssocID="{BDF6D10B-C2EF-4108-B666-FB361CCA339A}" presName="level3hierChild" presStyleCnt="0"/>
      <dgm:spPr/>
    </dgm:pt>
    <dgm:pt modelId="{9E99498B-F550-4354-8906-53AFE585FAB9}" type="pres">
      <dgm:prSet presAssocID="{805BAAD8-719B-4BB1-9F78-3C7C9B11F18C}" presName="conn2-1" presStyleLbl="parChTrans1D3" presStyleIdx="1" presStyleCnt="8"/>
      <dgm:spPr/>
      <dgm:t>
        <a:bodyPr/>
        <a:lstStyle/>
        <a:p>
          <a:endParaRPr lang="es-AR"/>
        </a:p>
      </dgm:t>
    </dgm:pt>
    <dgm:pt modelId="{EA39214D-AE1E-434F-B5A9-2E7A12F77D26}" type="pres">
      <dgm:prSet presAssocID="{805BAAD8-719B-4BB1-9F78-3C7C9B11F18C}" presName="connTx" presStyleLbl="parChTrans1D3" presStyleIdx="1" presStyleCnt="8"/>
      <dgm:spPr/>
      <dgm:t>
        <a:bodyPr/>
        <a:lstStyle/>
        <a:p>
          <a:endParaRPr lang="es-AR"/>
        </a:p>
      </dgm:t>
    </dgm:pt>
    <dgm:pt modelId="{DE42D0EB-9255-4113-BA60-30EFDD5A8366}" type="pres">
      <dgm:prSet presAssocID="{92F906F8-0E31-4614-B05B-3F839C751741}" presName="root2" presStyleCnt="0"/>
      <dgm:spPr/>
    </dgm:pt>
    <dgm:pt modelId="{148244FC-12E3-44EF-9ECB-9538B39A2628}" type="pres">
      <dgm:prSet presAssocID="{92F906F8-0E31-4614-B05B-3F839C751741}" presName="LevelTwoTextNode" presStyleLbl="node3" presStyleIdx="1" presStyleCnt="8" custScaleY="5739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FD1F7D7-C41A-42B1-A5FF-867F84F71C3F}" type="pres">
      <dgm:prSet presAssocID="{92F906F8-0E31-4614-B05B-3F839C751741}" presName="level3hierChild" presStyleCnt="0"/>
      <dgm:spPr/>
    </dgm:pt>
    <dgm:pt modelId="{E1DC7608-E81B-4CF9-818D-83EE7A48601E}" type="pres">
      <dgm:prSet presAssocID="{EB5B4B22-3575-47B9-9DA1-2C6763EF80CC}" presName="conn2-1" presStyleLbl="parChTrans1D2" presStyleIdx="1" presStyleCnt="5"/>
      <dgm:spPr/>
      <dgm:t>
        <a:bodyPr/>
        <a:lstStyle/>
        <a:p>
          <a:endParaRPr lang="es-AR"/>
        </a:p>
      </dgm:t>
    </dgm:pt>
    <dgm:pt modelId="{EA5DACC8-142D-4A4D-83F7-8431A3211D5F}" type="pres">
      <dgm:prSet presAssocID="{EB5B4B22-3575-47B9-9DA1-2C6763EF80CC}" presName="connTx" presStyleLbl="parChTrans1D2" presStyleIdx="1" presStyleCnt="5"/>
      <dgm:spPr/>
      <dgm:t>
        <a:bodyPr/>
        <a:lstStyle/>
        <a:p>
          <a:endParaRPr lang="es-AR"/>
        </a:p>
      </dgm:t>
    </dgm:pt>
    <dgm:pt modelId="{CEF01B20-E1FB-4343-A558-FA893841BE11}" type="pres">
      <dgm:prSet presAssocID="{E8EC4A55-CA53-433A-A8A8-2B087F8B1132}" presName="root2" presStyleCnt="0"/>
      <dgm:spPr/>
    </dgm:pt>
    <dgm:pt modelId="{E1BD8EE2-63A2-42C7-AC21-261A1B972EE4}" type="pres">
      <dgm:prSet presAssocID="{E8EC4A55-CA53-433A-A8A8-2B087F8B1132}" presName="LevelTwoTextNode" presStyleLbl="node2" presStyleIdx="1" presStyleCnt="5" custScaleY="7179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FE6D0F1-FEB1-47ED-81C7-9901B84F6171}" type="pres">
      <dgm:prSet presAssocID="{E8EC4A55-CA53-433A-A8A8-2B087F8B1132}" presName="level3hierChild" presStyleCnt="0"/>
      <dgm:spPr/>
    </dgm:pt>
    <dgm:pt modelId="{EF97E7CB-C53E-49C4-BEEF-5D59DBF13087}" type="pres">
      <dgm:prSet presAssocID="{38BDDFF7-AB4F-4046-A63D-E0AAB39C8F97}" presName="conn2-1" presStyleLbl="parChTrans1D3" presStyleIdx="2" presStyleCnt="8"/>
      <dgm:spPr/>
      <dgm:t>
        <a:bodyPr/>
        <a:lstStyle/>
        <a:p>
          <a:endParaRPr lang="es-AR"/>
        </a:p>
      </dgm:t>
    </dgm:pt>
    <dgm:pt modelId="{BDB367B0-E83F-4AA5-AA1A-AF9265C40E88}" type="pres">
      <dgm:prSet presAssocID="{38BDDFF7-AB4F-4046-A63D-E0AAB39C8F97}" presName="connTx" presStyleLbl="parChTrans1D3" presStyleIdx="2" presStyleCnt="8"/>
      <dgm:spPr/>
      <dgm:t>
        <a:bodyPr/>
        <a:lstStyle/>
        <a:p>
          <a:endParaRPr lang="es-AR"/>
        </a:p>
      </dgm:t>
    </dgm:pt>
    <dgm:pt modelId="{0DA15058-38CB-4A5D-B69A-BA36AC4FF60F}" type="pres">
      <dgm:prSet presAssocID="{8706ADAF-6478-4564-B578-41C1E5ED0D8E}" presName="root2" presStyleCnt="0"/>
      <dgm:spPr/>
    </dgm:pt>
    <dgm:pt modelId="{253D3625-4C24-46D3-9EFB-81D1F29668A5}" type="pres">
      <dgm:prSet presAssocID="{8706ADAF-6478-4564-B578-41C1E5ED0D8E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C12C32A-2040-4C74-B786-4D8105277144}" type="pres">
      <dgm:prSet presAssocID="{8706ADAF-6478-4564-B578-41C1E5ED0D8E}" presName="level3hierChild" presStyleCnt="0"/>
      <dgm:spPr/>
    </dgm:pt>
    <dgm:pt modelId="{F1F93F4C-CC69-44A4-B08F-64A0B1C775E4}" type="pres">
      <dgm:prSet presAssocID="{08AA99CB-60EB-425C-9F2A-E1F79DB2A745}" presName="conn2-1" presStyleLbl="parChTrans1D4" presStyleIdx="0" presStyleCnt="8"/>
      <dgm:spPr/>
      <dgm:t>
        <a:bodyPr/>
        <a:lstStyle/>
        <a:p>
          <a:endParaRPr lang="es-AR"/>
        </a:p>
      </dgm:t>
    </dgm:pt>
    <dgm:pt modelId="{993942E8-B308-404E-BB73-8CE8DF072897}" type="pres">
      <dgm:prSet presAssocID="{08AA99CB-60EB-425C-9F2A-E1F79DB2A745}" presName="connTx" presStyleLbl="parChTrans1D4" presStyleIdx="0" presStyleCnt="8"/>
      <dgm:spPr/>
      <dgm:t>
        <a:bodyPr/>
        <a:lstStyle/>
        <a:p>
          <a:endParaRPr lang="es-AR"/>
        </a:p>
      </dgm:t>
    </dgm:pt>
    <dgm:pt modelId="{6153D52A-9024-4B3E-8BBE-2ED399EDA1EB}" type="pres">
      <dgm:prSet presAssocID="{AD230524-FECC-4D9B-9907-76792ECDEDF1}" presName="root2" presStyleCnt="0"/>
      <dgm:spPr/>
    </dgm:pt>
    <dgm:pt modelId="{D5E8544A-64AA-4F6A-A359-07A7883EF8A2}" type="pres">
      <dgm:prSet presAssocID="{AD230524-FECC-4D9B-9907-76792ECDEDF1}" presName="LevelTwoTextNode" presStyleLbl="node4" presStyleIdx="0" presStyleCnt="8" custScaleY="652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7D0E3-9172-4808-A0FE-F6789D20587E}" type="pres">
      <dgm:prSet presAssocID="{AD230524-FECC-4D9B-9907-76792ECDEDF1}" presName="level3hierChild" presStyleCnt="0"/>
      <dgm:spPr/>
    </dgm:pt>
    <dgm:pt modelId="{88C453F1-DDA8-422E-8562-09EE6697D4DC}" type="pres">
      <dgm:prSet presAssocID="{5EFC1D53-90AC-4C0D-9680-8CD3CDE29716}" presName="conn2-1" presStyleLbl="parChTrans1D2" presStyleIdx="2" presStyleCnt="5"/>
      <dgm:spPr/>
      <dgm:t>
        <a:bodyPr/>
        <a:lstStyle/>
        <a:p>
          <a:endParaRPr lang="es-AR"/>
        </a:p>
      </dgm:t>
    </dgm:pt>
    <dgm:pt modelId="{1A73D421-4E29-402C-B79F-732D391172D5}" type="pres">
      <dgm:prSet presAssocID="{5EFC1D53-90AC-4C0D-9680-8CD3CDE29716}" presName="connTx" presStyleLbl="parChTrans1D2" presStyleIdx="2" presStyleCnt="5"/>
      <dgm:spPr/>
      <dgm:t>
        <a:bodyPr/>
        <a:lstStyle/>
        <a:p>
          <a:endParaRPr lang="es-AR"/>
        </a:p>
      </dgm:t>
    </dgm:pt>
    <dgm:pt modelId="{F11CB447-1183-4BEC-ADD5-4EAE6A094DE7}" type="pres">
      <dgm:prSet presAssocID="{129510D2-A5A6-4457-AE1A-C3BC6390C8EF}" presName="root2" presStyleCnt="0"/>
      <dgm:spPr/>
    </dgm:pt>
    <dgm:pt modelId="{5B5258B5-CE71-4B08-AD44-C2BD581953C2}" type="pres">
      <dgm:prSet presAssocID="{129510D2-A5A6-4457-AE1A-C3BC6390C8EF}" presName="LevelTwoTextNode" presStyleLbl="node2" presStyleIdx="2" presStyleCnt="5" custScaleY="85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AC0E162-206C-435B-B3C5-AA9F8E92B204}" type="pres">
      <dgm:prSet presAssocID="{129510D2-A5A6-4457-AE1A-C3BC6390C8EF}" presName="level3hierChild" presStyleCnt="0"/>
      <dgm:spPr/>
    </dgm:pt>
    <dgm:pt modelId="{4E153175-2EFA-43C1-8F85-120328E7BA75}" type="pres">
      <dgm:prSet presAssocID="{10683051-E367-4178-ADB2-C0BC0B6C0E34}" presName="conn2-1" presStyleLbl="parChTrans1D3" presStyleIdx="3" presStyleCnt="8"/>
      <dgm:spPr/>
      <dgm:t>
        <a:bodyPr/>
        <a:lstStyle/>
        <a:p>
          <a:endParaRPr lang="es-AR"/>
        </a:p>
      </dgm:t>
    </dgm:pt>
    <dgm:pt modelId="{812CC153-A3FF-412F-AD3D-F9FF01AA1166}" type="pres">
      <dgm:prSet presAssocID="{10683051-E367-4178-ADB2-C0BC0B6C0E34}" presName="connTx" presStyleLbl="parChTrans1D3" presStyleIdx="3" presStyleCnt="8"/>
      <dgm:spPr/>
      <dgm:t>
        <a:bodyPr/>
        <a:lstStyle/>
        <a:p>
          <a:endParaRPr lang="es-AR"/>
        </a:p>
      </dgm:t>
    </dgm:pt>
    <dgm:pt modelId="{45B6BA6A-F576-46F0-9F74-02EB2C988A35}" type="pres">
      <dgm:prSet presAssocID="{0852BA89-5FE1-43C9-91B1-90B050A63BEA}" presName="root2" presStyleCnt="0"/>
      <dgm:spPr/>
    </dgm:pt>
    <dgm:pt modelId="{2F48A6F9-3624-480F-80BC-485E903B47A4}" type="pres">
      <dgm:prSet presAssocID="{0852BA89-5FE1-43C9-91B1-90B050A63BEA}" presName="LevelTwoTextNode" presStyleLbl="node3" presStyleIdx="3" presStyleCnt="8" custScaleY="333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392F97-CAA1-424C-9DEE-4C1D33AC3EDB}" type="pres">
      <dgm:prSet presAssocID="{0852BA89-5FE1-43C9-91B1-90B050A63BEA}" presName="level3hierChild" presStyleCnt="0"/>
      <dgm:spPr/>
    </dgm:pt>
    <dgm:pt modelId="{7B1C3153-2292-4DE9-ADC6-328D137714D2}" type="pres">
      <dgm:prSet presAssocID="{33601536-1FEA-4562-966C-AE692579E908}" presName="conn2-1" presStyleLbl="parChTrans1D4" presStyleIdx="1" presStyleCnt="8"/>
      <dgm:spPr/>
      <dgm:t>
        <a:bodyPr/>
        <a:lstStyle/>
        <a:p>
          <a:endParaRPr lang="es-AR"/>
        </a:p>
      </dgm:t>
    </dgm:pt>
    <dgm:pt modelId="{3B328146-11C8-4095-9E26-09FB3E1495D3}" type="pres">
      <dgm:prSet presAssocID="{33601536-1FEA-4562-966C-AE692579E908}" presName="connTx" presStyleLbl="parChTrans1D4" presStyleIdx="1" presStyleCnt="8"/>
      <dgm:spPr/>
      <dgm:t>
        <a:bodyPr/>
        <a:lstStyle/>
        <a:p>
          <a:endParaRPr lang="es-AR"/>
        </a:p>
      </dgm:t>
    </dgm:pt>
    <dgm:pt modelId="{461D23B9-C70A-464C-A3CC-5F672574CE9A}" type="pres">
      <dgm:prSet presAssocID="{AA2B338C-90AF-4997-8900-9159D156ADCE}" presName="root2" presStyleCnt="0"/>
      <dgm:spPr/>
    </dgm:pt>
    <dgm:pt modelId="{BDC71E8A-C2E3-427F-8A76-22D89B8588BD}" type="pres">
      <dgm:prSet presAssocID="{AA2B338C-90AF-4997-8900-9159D156ADCE}" presName="LevelTwoTextNode" presStyleLbl="node4" presStyleIdx="1" presStyleCnt="8" custScaleY="3336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F2F9B11-A097-4CA1-8EBE-3192A636BBAE}" type="pres">
      <dgm:prSet presAssocID="{AA2B338C-90AF-4997-8900-9159D156ADCE}" presName="level3hierChild" presStyleCnt="0"/>
      <dgm:spPr/>
    </dgm:pt>
    <dgm:pt modelId="{777D442F-4493-4699-9817-6343D70BE481}" type="pres">
      <dgm:prSet presAssocID="{5FDB4B5E-76F8-495F-8766-5F27309D5448}" presName="conn2-1" presStyleLbl="parChTrans1D3" presStyleIdx="4" presStyleCnt="8"/>
      <dgm:spPr/>
      <dgm:t>
        <a:bodyPr/>
        <a:lstStyle/>
        <a:p>
          <a:endParaRPr lang="es-AR"/>
        </a:p>
      </dgm:t>
    </dgm:pt>
    <dgm:pt modelId="{63E3E820-6652-46D2-BFAD-338C29515AAF}" type="pres">
      <dgm:prSet presAssocID="{5FDB4B5E-76F8-495F-8766-5F27309D5448}" presName="connTx" presStyleLbl="parChTrans1D3" presStyleIdx="4" presStyleCnt="8"/>
      <dgm:spPr/>
      <dgm:t>
        <a:bodyPr/>
        <a:lstStyle/>
        <a:p>
          <a:endParaRPr lang="es-AR"/>
        </a:p>
      </dgm:t>
    </dgm:pt>
    <dgm:pt modelId="{90984A22-F978-4664-827E-4227532EA92E}" type="pres">
      <dgm:prSet presAssocID="{22C8310A-56EC-4522-9CF7-BFAD4A685A01}" presName="root2" presStyleCnt="0"/>
      <dgm:spPr/>
    </dgm:pt>
    <dgm:pt modelId="{66027A24-0C6D-471C-B2ED-A0AD12FFCF64}" type="pres">
      <dgm:prSet presAssocID="{22C8310A-56EC-4522-9CF7-BFAD4A685A01}" presName="LevelTwoTextNode" presStyleLbl="node3" presStyleIdx="4" presStyleCnt="8" custScaleY="3544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DB021FC-2EA1-4E6A-9D79-2FF96FB7B3F8}" type="pres">
      <dgm:prSet presAssocID="{22C8310A-56EC-4522-9CF7-BFAD4A685A01}" presName="level3hierChild" presStyleCnt="0"/>
      <dgm:spPr/>
    </dgm:pt>
    <dgm:pt modelId="{036526F4-2C5D-455B-AB0B-F05C5E9792D7}" type="pres">
      <dgm:prSet presAssocID="{7A558C5C-1B52-43A1-99CC-E2288261D420}" presName="conn2-1" presStyleLbl="parChTrans1D4" presStyleIdx="2" presStyleCnt="8"/>
      <dgm:spPr/>
      <dgm:t>
        <a:bodyPr/>
        <a:lstStyle/>
        <a:p>
          <a:endParaRPr lang="es-AR"/>
        </a:p>
      </dgm:t>
    </dgm:pt>
    <dgm:pt modelId="{BA23386B-D89B-4207-84C0-DDF5CF1AA1DD}" type="pres">
      <dgm:prSet presAssocID="{7A558C5C-1B52-43A1-99CC-E2288261D420}" presName="connTx" presStyleLbl="parChTrans1D4" presStyleIdx="2" presStyleCnt="8"/>
      <dgm:spPr/>
      <dgm:t>
        <a:bodyPr/>
        <a:lstStyle/>
        <a:p>
          <a:endParaRPr lang="es-AR"/>
        </a:p>
      </dgm:t>
    </dgm:pt>
    <dgm:pt modelId="{F1F5CA12-77E4-4255-819E-FCC914B53E81}" type="pres">
      <dgm:prSet presAssocID="{13362DE4-EB56-4ED8-9D14-A325ACAF5616}" presName="root2" presStyleCnt="0"/>
      <dgm:spPr/>
    </dgm:pt>
    <dgm:pt modelId="{B0E8A08F-8764-4CA1-8808-32B4187289D3}" type="pres">
      <dgm:prSet presAssocID="{13362DE4-EB56-4ED8-9D14-A325ACAF5616}" presName="LevelTwoTextNode" presStyleLbl="node4" presStyleIdx="2" presStyleCnt="8" custScaleY="3544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4E3D54C-A1E1-4D82-9711-AC50F6F72A74}" type="pres">
      <dgm:prSet presAssocID="{13362DE4-EB56-4ED8-9D14-A325ACAF5616}" presName="level3hierChild" presStyleCnt="0"/>
      <dgm:spPr/>
    </dgm:pt>
    <dgm:pt modelId="{8EEF13C6-5F50-489B-9335-91FC8AC78D4C}" type="pres">
      <dgm:prSet presAssocID="{350A5AF0-A32D-4C20-AD34-BAE0AA38C3C6}" presName="conn2-1" presStyleLbl="parChTrans1D3" presStyleIdx="5" presStyleCnt="8"/>
      <dgm:spPr/>
      <dgm:t>
        <a:bodyPr/>
        <a:lstStyle/>
        <a:p>
          <a:endParaRPr lang="es-AR"/>
        </a:p>
      </dgm:t>
    </dgm:pt>
    <dgm:pt modelId="{1EB31735-9451-4B06-B958-BDA34BC03E57}" type="pres">
      <dgm:prSet presAssocID="{350A5AF0-A32D-4C20-AD34-BAE0AA38C3C6}" presName="connTx" presStyleLbl="parChTrans1D3" presStyleIdx="5" presStyleCnt="8"/>
      <dgm:spPr/>
      <dgm:t>
        <a:bodyPr/>
        <a:lstStyle/>
        <a:p>
          <a:endParaRPr lang="es-AR"/>
        </a:p>
      </dgm:t>
    </dgm:pt>
    <dgm:pt modelId="{23B35116-73E2-468E-B363-D492A2E1DC3C}" type="pres">
      <dgm:prSet presAssocID="{8AE4BB0A-64B9-4BF4-B385-1F0AA9136A55}" presName="root2" presStyleCnt="0"/>
      <dgm:spPr/>
    </dgm:pt>
    <dgm:pt modelId="{9D1A6DD1-CE3B-4031-98A5-B1737ABD4AD7}" type="pres">
      <dgm:prSet presAssocID="{8AE4BB0A-64B9-4BF4-B385-1F0AA9136A55}" presName="LevelTwoTextNode" presStyleLbl="node3" presStyleIdx="5" presStyleCnt="8" custScaleY="3544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833F02E-BC43-472E-916A-B74070053B12}" type="pres">
      <dgm:prSet presAssocID="{8AE4BB0A-64B9-4BF4-B385-1F0AA9136A55}" presName="level3hierChild" presStyleCnt="0"/>
      <dgm:spPr/>
    </dgm:pt>
    <dgm:pt modelId="{A961B6FA-8DB0-49E3-93D2-A8D215DBDA6F}" type="pres">
      <dgm:prSet presAssocID="{8356BFBB-BD6A-488E-9E77-275B0005D3D3}" presName="conn2-1" presStyleLbl="parChTrans1D4" presStyleIdx="3" presStyleCnt="8"/>
      <dgm:spPr/>
      <dgm:t>
        <a:bodyPr/>
        <a:lstStyle/>
        <a:p>
          <a:endParaRPr lang="es-AR"/>
        </a:p>
      </dgm:t>
    </dgm:pt>
    <dgm:pt modelId="{D86833DF-A7FA-4572-B719-E2438B772552}" type="pres">
      <dgm:prSet presAssocID="{8356BFBB-BD6A-488E-9E77-275B0005D3D3}" presName="connTx" presStyleLbl="parChTrans1D4" presStyleIdx="3" presStyleCnt="8"/>
      <dgm:spPr/>
      <dgm:t>
        <a:bodyPr/>
        <a:lstStyle/>
        <a:p>
          <a:endParaRPr lang="es-AR"/>
        </a:p>
      </dgm:t>
    </dgm:pt>
    <dgm:pt modelId="{57D768FF-70EA-4523-B6AB-A045B4E3FF19}" type="pres">
      <dgm:prSet presAssocID="{3F3FDE16-1A35-41A4-ACDD-34C7835EB53D}" presName="root2" presStyleCnt="0"/>
      <dgm:spPr/>
    </dgm:pt>
    <dgm:pt modelId="{9BE02DCA-73D4-4405-896F-3D035AE43220}" type="pres">
      <dgm:prSet presAssocID="{3F3FDE16-1A35-41A4-ACDD-34C7835EB53D}" presName="LevelTwoTextNode" presStyleLbl="node4" presStyleIdx="3" presStyleCnt="8" custScaleY="3544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591074A-7757-437C-9A06-812583F519A5}" type="pres">
      <dgm:prSet presAssocID="{3F3FDE16-1A35-41A4-ACDD-34C7835EB53D}" presName="level3hierChild" presStyleCnt="0"/>
      <dgm:spPr/>
    </dgm:pt>
    <dgm:pt modelId="{87EE0738-2F11-4635-8E21-344FF4126AB0}" type="pres">
      <dgm:prSet presAssocID="{097D5BD5-955F-4CAC-95B9-EE6E4989E43C}" presName="conn2-1" presStyleLbl="parChTrans1D2" presStyleIdx="3" presStyleCnt="5"/>
      <dgm:spPr/>
      <dgm:t>
        <a:bodyPr/>
        <a:lstStyle/>
        <a:p>
          <a:endParaRPr lang="es-AR"/>
        </a:p>
      </dgm:t>
    </dgm:pt>
    <dgm:pt modelId="{64188F71-E60B-4CF3-BC19-97D55EF4E61D}" type="pres">
      <dgm:prSet presAssocID="{097D5BD5-955F-4CAC-95B9-EE6E4989E43C}" presName="connTx" presStyleLbl="parChTrans1D2" presStyleIdx="3" presStyleCnt="5"/>
      <dgm:spPr/>
      <dgm:t>
        <a:bodyPr/>
        <a:lstStyle/>
        <a:p>
          <a:endParaRPr lang="es-AR"/>
        </a:p>
      </dgm:t>
    </dgm:pt>
    <dgm:pt modelId="{E6FAB37C-E41E-4AE8-8DCF-5CCF6E56A855}" type="pres">
      <dgm:prSet presAssocID="{56A8C57B-F21A-4BA3-9D1E-C5B4C95CFEA6}" presName="root2" presStyleCnt="0"/>
      <dgm:spPr/>
    </dgm:pt>
    <dgm:pt modelId="{CF66B1EC-020F-471E-B434-9888AA46E8DD}" type="pres">
      <dgm:prSet presAssocID="{56A8C57B-F21A-4BA3-9D1E-C5B4C95CFEA6}" presName="LevelTwoTextNode" presStyleLbl="node2" presStyleIdx="3" presStyleCnt="5" custScaleY="6970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B8AA34-E2FC-4319-BC2D-545AE199262A}" type="pres">
      <dgm:prSet presAssocID="{56A8C57B-F21A-4BA3-9D1E-C5B4C95CFEA6}" presName="level3hierChild" presStyleCnt="0"/>
      <dgm:spPr/>
    </dgm:pt>
    <dgm:pt modelId="{88E10AD1-8811-4AA3-A051-CA0471005B50}" type="pres">
      <dgm:prSet presAssocID="{68B600FE-03EF-43DC-88EE-D3EBC6624AE2}" presName="conn2-1" presStyleLbl="parChTrans1D3" presStyleIdx="6" presStyleCnt="8"/>
      <dgm:spPr/>
      <dgm:t>
        <a:bodyPr/>
        <a:lstStyle/>
        <a:p>
          <a:endParaRPr lang="es-AR"/>
        </a:p>
      </dgm:t>
    </dgm:pt>
    <dgm:pt modelId="{4EA5CF3A-3A35-46FB-BEF6-B98402DB0EA6}" type="pres">
      <dgm:prSet presAssocID="{68B600FE-03EF-43DC-88EE-D3EBC6624AE2}" presName="connTx" presStyleLbl="parChTrans1D3" presStyleIdx="6" presStyleCnt="8"/>
      <dgm:spPr/>
      <dgm:t>
        <a:bodyPr/>
        <a:lstStyle/>
        <a:p>
          <a:endParaRPr lang="es-AR"/>
        </a:p>
      </dgm:t>
    </dgm:pt>
    <dgm:pt modelId="{511ED5D6-4479-4553-89AD-422CEE78B39A}" type="pres">
      <dgm:prSet presAssocID="{75B6A97D-2E00-42A2-9FD7-754302367369}" presName="root2" presStyleCnt="0"/>
      <dgm:spPr/>
    </dgm:pt>
    <dgm:pt modelId="{2F4E67B4-5107-4CF3-8F51-EC0435E845D3}" type="pres">
      <dgm:prSet presAssocID="{75B6A97D-2E00-42A2-9FD7-754302367369}" presName="LevelTwoTextNode" presStyleLbl="node3" presStyleIdx="6" presStyleCnt="8" custScaleY="444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FB9A9E-BAEF-490F-8C9C-B0FCFA052EC1}" type="pres">
      <dgm:prSet presAssocID="{75B6A97D-2E00-42A2-9FD7-754302367369}" presName="level3hierChild" presStyleCnt="0"/>
      <dgm:spPr/>
    </dgm:pt>
    <dgm:pt modelId="{6E57FC17-8007-458E-944A-A773BD69DFF2}" type="pres">
      <dgm:prSet presAssocID="{663B4D23-FD62-48A6-BCEF-2DFE24E46087}" presName="conn2-1" presStyleLbl="parChTrans1D4" presStyleIdx="4" presStyleCnt="8"/>
      <dgm:spPr/>
      <dgm:t>
        <a:bodyPr/>
        <a:lstStyle/>
        <a:p>
          <a:endParaRPr lang="es-AR"/>
        </a:p>
      </dgm:t>
    </dgm:pt>
    <dgm:pt modelId="{E8500D7F-0842-441A-ACBB-5A5027276AD5}" type="pres">
      <dgm:prSet presAssocID="{663B4D23-FD62-48A6-BCEF-2DFE24E46087}" presName="connTx" presStyleLbl="parChTrans1D4" presStyleIdx="4" presStyleCnt="8"/>
      <dgm:spPr/>
      <dgm:t>
        <a:bodyPr/>
        <a:lstStyle/>
        <a:p>
          <a:endParaRPr lang="es-AR"/>
        </a:p>
      </dgm:t>
    </dgm:pt>
    <dgm:pt modelId="{E3B78CDE-79C7-43DC-A03D-1135755FA345}" type="pres">
      <dgm:prSet presAssocID="{333EAD8B-1FE5-4264-8C35-E4474EFA0A66}" presName="root2" presStyleCnt="0"/>
      <dgm:spPr/>
    </dgm:pt>
    <dgm:pt modelId="{AA5A5E71-DB6A-4E5E-8C9F-F6AF2BD175DE}" type="pres">
      <dgm:prSet presAssocID="{333EAD8B-1FE5-4264-8C35-E4474EFA0A66}" presName="LevelTwoTextNode" presStyleLbl="node4" presStyleIdx="4" presStyleCnt="8" custScaleY="3925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52CFEB9-CF5E-4AFE-BC5A-8FD5F446B477}" type="pres">
      <dgm:prSet presAssocID="{333EAD8B-1FE5-4264-8C35-E4474EFA0A66}" presName="level3hierChild" presStyleCnt="0"/>
      <dgm:spPr/>
    </dgm:pt>
    <dgm:pt modelId="{ADCFCAB2-ECD0-406E-94CD-5A79CD29DDF6}" type="pres">
      <dgm:prSet presAssocID="{F16AFA70-AE9B-48A1-A39D-F71A5B2FB293}" presName="conn2-1" presStyleLbl="parChTrans1D4" presStyleIdx="5" presStyleCnt="8"/>
      <dgm:spPr/>
      <dgm:t>
        <a:bodyPr/>
        <a:lstStyle/>
        <a:p>
          <a:endParaRPr lang="es-AR"/>
        </a:p>
      </dgm:t>
    </dgm:pt>
    <dgm:pt modelId="{22C09AB9-D913-44B6-8C2B-23FDDFBC2EA5}" type="pres">
      <dgm:prSet presAssocID="{F16AFA70-AE9B-48A1-A39D-F71A5B2FB293}" presName="connTx" presStyleLbl="parChTrans1D4" presStyleIdx="5" presStyleCnt="8"/>
      <dgm:spPr/>
      <dgm:t>
        <a:bodyPr/>
        <a:lstStyle/>
        <a:p>
          <a:endParaRPr lang="es-AR"/>
        </a:p>
      </dgm:t>
    </dgm:pt>
    <dgm:pt modelId="{9727ADCC-76BC-4FF1-B78E-F564CABA4ADA}" type="pres">
      <dgm:prSet presAssocID="{618FFAEF-6F78-4968-94AA-DCF51222778A}" presName="root2" presStyleCnt="0"/>
      <dgm:spPr/>
    </dgm:pt>
    <dgm:pt modelId="{14E9CDB6-EABC-4014-8CDB-389DAC8E45E3}" type="pres">
      <dgm:prSet presAssocID="{618FFAEF-6F78-4968-94AA-DCF51222778A}" presName="LevelTwoTextNode" presStyleLbl="node4" presStyleIdx="5" presStyleCnt="8" custScaleY="6030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E36A8F1-1E4D-4749-B246-27469E3D54D0}" type="pres">
      <dgm:prSet presAssocID="{618FFAEF-6F78-4968-94AA-DCF51222778A}" presName="level3hierChild" presStyleCnt="0"/>
      <dgm:spPr/>
    </dgm:pt>
    <dgm:pt modelId="{A1D11165-2F8C-4147-A5A7-186BCF4E2E37}" type="pres">
      <dgm:prSet presAssocID="{9ACAC2A0-B745-4F51-AFFB-B136F0E8B27B}" presName="conn2-1" presStyleLbl="parChTrans1D4" presStyleIdx="6" presStyleCnt="8"/>
      <dgm:spPr/>
      <dgm:t>
        <a:bodyPr/>
        <a:lstStyle/>
        <a:p>
          <a:endParaRPr lang="es-AR"/>
        </a:p>
      </dgm:t>
    </dgm:pt>
    <dgm:pt modelId="{554D0364-CA0A-4E0C-8A56-5A11049735CA}" type="pres">
      <dgm:prSet presAssocID="{9ACAC2A0-B745-4F51-AFFB-B136F0E8B27B}" presName="connTx" presStyleLbl="parChTrans1D4" presStyleIdx="6" presStyleCnt="8"/>
      <dgm:spPr/>
      <dgm:t>
        <a:bodyPr/>
        <a:lstStyle/>
        <a:p>
          <a:endParaRPr lang="es-AR"/>
        </a:p>
      </dgm:t>
    </dgm:pt>
    <dgm:pt modelId="{FB4DEC9B-73CC-4676-9975-5D1C880D4A2E}" type="pres">
      <dgm:prSet presAssocID="{465147C3-C2B0-4679-B979-E444759AEAFC}" presName="root2" presStyleCnt="0"/>
      <dgm:spPr/>
    </dgm:pt>
    <dgm:pt modelId="{2E1D8353-A8F6-462F-9812-72021EB958DB}" type="pres">
      <dgm:prSet presAssocID="{465147C3-C2B0-4679-B979-E444759AEAFC}" presName="LevelTwoTextNode" presStyleLbl="node4" presStyleIdx="6" presStyleCnt="8" custScaleY="4858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A95BC8-E7A5-4148-B57E-EDC4962F7F9B}" type="pres">
      <dgm:prSet presAssocID="{465147C3-C2B0-4679-B979-E444759AEAFC}" presName="level3hierChild" presStyleCnt="0"/>
      <dgm:spPr/>
    </dgm:pt>
    <dgm:pt modelId="{3D3AA2F7-F962-459C-930E-81088F7AFCC7}" type="pres">
      <dgm:prSet presAssocID="{21673E7E-CC30-490A-BB8F-A703738840EB}" presName="conn2-1" presStyleLbl="parChTrans1D4" presStyleIdx="7" presStyleCnt="8"/>
      <dgm:spPr/>
      <dgm:t>
        <a:bodyPr/>
        <a:lstStyle/>
        <a:p>
          <a:endParaRPr lang="es-AR"/>
        </a:p>
      </dgm:t>
    </dgm:pt>
    <dgm:pt modelId="{E4CFBD6D-1F22-4143-965A-9F31360A8A70}" type="pres">
      <dgm:prSet presAssocID="{21673E7E-CC30-490A-BB8F-A703738840EB}" presName="connTx" presStyleLbl="parChTrans1D4" presStyleIdx="7" presStyleCnt="8"/>
      <dgm:spPr/>
      <dgm:t>
        <a:bodyPr/>
        <a:lstStyle/>
        <a:p>
          <a:endParaRPr lang="es-AR"/>
        </a:p>
      </dgm:t>
    </dgm:pt>
    <dgm:pt modelId="{52C8D749-1424-492E-A14F-F8EF2DCEE662}" type="pres">
      <dgm:prSet presAssocID="{19465BE6-0729-4607-9F00-702D6B502064}" presName="root2" presStyleCnt="0"/>
      <dgm:spPr/>
    </dgm:pt>
    <dgm:pt modelId="{ACB1C0FA-0514-40C8-B2E0-292E2A30BE2C}" type="pres">
      <dgm:prSet presAssocID="{19465BE6-0729-4607-9F00-702D6B502064}" presName="LevelTwoTextNode" presStyleLbl="node4" presStyleIdx="7" presStyleCnt="8" custScaleY="362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1456AD4-C87F-4B64-B688-06DB528D298E}" type="pres">
      <dgm:prSet presAssocID="{19465BE6-0729-4607-9F00-702D6B502064}" presName="level3hierChild" presStyleCnt="0"/>
      <dgm:spPr/>
    </dgm:pt>
    <dgm:pt modelId="{D30F5BE4-CB07-4CA4-A4B3-90EA8F778DE9}" type="pres">
      <dgm:prSet presAssocID="{1C0598C3-C983-4D4E-A55E-5BFB6064CE12}" presName="conn2-1" presStyleLbl="parChTrans1D2" presStyleIdx="4" presStyleCnt="5"/>
      <dgm:spPr/>
      <dgm:t>
        <a:bodyPr/>
        <a:lstStyle/>
        <a:p>
          <a:endParaRPr lang="es-AR"/>
        </a:p>
      </dgm:t>
    </dgm:pt>
    <dgm:pt modelId="{2568C47F-1EED-49F7-82C9-8A7A62EDB5F8}" type="pres">
      <dgm:prSet presAssocID="{1C0598C3-C983-4D4E-A55E-5BFB6064CE12}" presName="connTx" presStyleLbl="parChTrans1D2" presStyleIdx="4" presStyleCnt="5"/>
      <dgm:spPr/>
      <dgm:t>
        <a:bodyPr/>
        <a:lstStyle/>
        <a:p>
          <a:endParaRPr lang="es-AR"/>
        </a:p>
      </dgm:t>
    </dgm:pt>
    <dgm:pt modelId="{7BA67295-E27D-48EB-AC5D-9BCCDF9A6B9C}" type="pres">
      <dgm:prSet presAssocID="{4337BD12-1DC7-403A-8CC4-E695E571B98A}" presName="root2" presStyleCnt="0"/>
      <dgm:spPr/>
    </dgm:pt>
    <dgm:pt modelId="{E909491E-9394-4489-A754-051723DD88ED}" type="pres">
      <dgm:prSet presAssocID="{4337BD12-1DC7-403A-8CC4-E695E571B98A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AEA81F5-0B35-4792-8061-BC5FFFD5EA13}" type="pres">
      <dgm:prSet presAssocID="{4337BD12-1DC7-403A-8CC4-E695E571B98A}" presName="level3hierChild" presStyleCnt="0"/>
      <dgm:spPr/>
    </dgm:pt>
    <dgm:pt modelId="{535CE62C-B497-41D2-9707-652D72DB3A3A}" type="pres">
      <dgm:prSet presAssocID="{BFAE8B31-6B8A-4D09-9867-3CAC4F2CB0F2}" presName="conn2-1" presStyleLbl="parChTrans1D3" presStyleIdx="7" presStyleCnt="8"/>
      <dgm:spPr/>
      <dgm:t>
        <a:bodyPr/>
        <a:lstStyle/>
        <a:p>
          <a:endParaRPr lang="es-AR"/>
        </a:p>
      </dgm:t>
    </dgm:pt>
    <dgm:pt modelId="{7B4CD44B-CABB-4A7A-A7A6-E16D6F346CC0}" type="pres">
      <dgm:prSet presAssocID="{BFAE8B31-6B8A-4D09-9867-3CAC4F2CB0F2}" presName="connTx" presStyleLbl="parChTrans1D3" presStyleIdx="7" presStyleCnt="8"/>
      <dgm:spPr/>
      <dgm:t>
        <a:bodyPr/>
        <a:lstStyle/>
        <a:p>
          <a:endParaRPr lang="es-AR"/>
        </a:p>
      </dgm:t>
    </dgm:pt>
    <dgm:pt modelId="{72AED6D9-08DA-4492-B485-D8D105AC76C8}" type="pres">
      <dgm:prSet presAssocID="{A356839F-E82B-4425-BD31-607F8A0BE4EA}" presName="root2" presStyleCnt="0"/>
      <dgm:spPr/>
    </dgm:pt>
    <dgm:pt modelId="{49FC433C-01A7-4575-BA66-B6CD0A70D62B}" type="pres">
      <dgm:prSet presAssocID="{A356839F-E82B-4425-BD31-607F8A0BE4EA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17CADC2-0FE2-47FB-86C6-9C27067A0B60}" type="pres">
      <dgm:prSet presAssocID="{A356839F-E82B-4425-BD31-607F8A0BE4EA}" presName="level3hierChild" presStyleCnt="0"/>
      <dgm:spPr/>
    </dgm:pt>
  </dgm:ptLst>
  <dgm:cxnLst>
    <dgm:cxn modelId="{9DE851D3-FC46-4791-9EE3-58A71FB680F3}" type="presOf" srcId="{1C0598C3-C983-4D4E-A55E-5BFB6064CE12}" destId="{D30F5BE4-CB07-4CA4-A4B3-90EA8F778DE9}" srcOrd="0" destOrd="0" presId="urn:microsoft.com/office/officeart/2005/8/layout/hierarchy2"/>
    <dgm:cxn modelId="{4FCDB8D4-1629-4756-910F-DA784732A3F3}" srcId="{22C8310A-56EC-4522-9CF7-BFAD4A685A01}" destId="{13362DE4-EB56-4ED8-9D14-A325ACAF5616}" srcOrd="0" destOrd="0" parTransId="{7A558C5C-1B52-43A1-99CC-E2288261D420}" sibTransId="{ED608142-08A1-4D01-B2B1-10C247963B85}"/>
    <dgm:cxn modelId="{65394DE9-BEE4-42BA-9164-ED85750CE3F8}" type="presOf" srcId="{10683051-E367-4178-ADB2-C0BC0B6C0E34}" destId="{812CC153-A3FF-412F-AD3D-F9FF01AA1166}" srcOrd="1" destOrd="0" presId="urn:microsoft.com/office/officeart/2005/8/layout/hierarchy2"/>
    <dgm:cxn modelId="{F1D40AE4-E743-4800-A92E-253BA92F9935}" type="presOf" srcId="{129510D2-A5A6-4457-AE1A-C3BC6390C8EF}" destId="{5B5258B5-CE71-4B08-AD44-C2BD581953C2}" srcOrd="0" destOrd="0" presId="urn:microsoft.com/office/officeart/2005/8/layout/hierarchy2"/>
    <dgm:cxn modelId="{3A41F8BD-97CA-481B-950C-CF9135D984B7}" type="presOf" srcId="{7A558C5C-1B52-43A1-99CC-E2288261D420}" destId="{BA23386B-D89B-4207-84C0-DDF5CF1AA1DD}" srcOrd="1" destOrd="0" presId="urn:microsoft.com/office/officeart/2005/8/layout/hierarchy2"/>
    <dgm:cxn modelId="{CDFEB795-52B8-4079-A1CC-C031A98A32D7}" type="presOf" srcId="{830AC068-5B76-430C-BC2D-0EF0D356B218}" destId="{9CBD3E65-12FA-48F6-8121-722839076F67}" srcOrd="0" destOrd="0" presId="urn:microsoft.com/office/officeart/2005/8/layout/hierarchy2"/>
    <dgm:cxn modelId="{8A93E254-1B6F-47D9-9E49-42A4AB175D63}" type="presOf" srcId="{F16AFA70-AE9B-48A1-A39D-F71A5B2FB293}" destId="{22C09AB9-D913-44B6-8C2B-23FDDFBC2EA5}" srcOrd="1" destOrd="0" presId="urn:microsoft.com/office/officeart/2005/8/layout/hierarchy2"/>
    <dgm:cxn modelId="{6E69F72D-DAB9-48BD-BF64-BCFDCDFBF95A}" type="presOf" srcId="{805BAAD8-719B-4BB1-9F78-3C7C9B11F18C}" destId="{EA39214D-AE1E-434F-B5A9-2E7A12F77D26}" srcOrd="1" destOrd="0" presId="urn:microsoft.com/office/officeart/2005/8/layout/hierarchy2"/>
    <dgm:cxn modelId="{E821562C-49BD-45DD-BB6E-892C71CFD87B}" type="presOf" srcId="{68B600FE-03EF-43DC-88EE-D3EBC6624AE2}" destId="{4EA5CF3A-3A35-46FB-BEF6-B98402DB0EA6}" srcOrd="1" destOrd="0" presId="urn:microsoft.com/office/officeart/2005/8/layout/hierarchy2"/>
    <dgm:cxn modelId="{3897C7DA-A95E-4B17-BBE9-2B58B4534F1B}" type="presOf" srcId="{38BDDFF7-AB4F-4046-A63D-E0AAB39C8F97}" destId="{BDB367B0-E83F-4AA5-AA1A-AF9265C40E88}" srcOrd="1" destOrd="0" presId="urn:microsoft.com/office/officeart/2005/8/layout/hierarchy2"/>
    <dgm:cxn modelId="{BC1F47E2-7EB9-4815-85A0-F9D9DD7885B9}" type="presOf" srcId="{0852BA89-5FE1-43C9-91B1-90B050A63BEA}" destId="{2F48A6F9-3624-480F-80BC-485E903B47A4}" srcOrd="0" destOrd="0" presId="urn:microsoft.com/office/officeart/2005/8/layout/hierarchy2"/>
    <dgm:cxn modelId="{55C8746C-8DFD-4E6C-921D-7036FB731905}" type="presOf" srcId="{BDF6D10B-C2EF-4108-B666-FB361CCA339A}" destId="{0EAA364C-7DC6-4C0C-B45B-7E87CCD48252}" srcOrd="0" destOrd="0" presId="urn:microsoft.com/office/officeart/2005/8/layout/hierarchy2"/>
    <dgm:cxn modelId="{57D019C2-DB20-410A-9159-76F0C4E2B260}" type="presOf" srcId="{A356839F-E82B-4425-BD31-607F8A0BE4EA}" destId="{49FC433C-01A7-4575-BA66-B6CD0A70D62B}" srcOrd="0" destOrd="0" presId="urn:microsoft.com/office/officeart/2005/8/layout/hierarchy2"/>
    <dgm:cxn modelId="{6705AB37-CE88-4BD0-B647-2B47809BDC2C}" type="presOf" srcId="{9ACAC2A0-B745-4F51-AFFB-B136F0E8B27B}" destId="{A1D11165-2F8C-4147-A5A7-186BCF4E2E37}" srcOrd="0" destOrd="0" presId="urn:microsoft.com/office/officeart/2005/8/layout/hierarchy2"/>
    <dgm:cxn modelId="{AB1FC40B-ECF2-492F-B27D-249E4A2E1DB3}" type="presOf" srcId="{5EFC1D53-90AC-4C0D-9680-8CD3CDE29716}" destId="{1A73D421-4E29-402C-B79F-732D391172D5}" srcOrd="1" destOrd="0" presId="urn:microsoft.com/office/officeart/2005/8/layout/hierarchy2"/>
    <dgm:cxn modelId="{5EBB1E04-FDB1-431C-BDA2-73B1E166B725}" type="presOf" srcId="{13362DE4-EB56-4ED8-9D14-A325ACAF5616}" destId="{B0E8A08F-8764-4CA1-8808-32B4187289D3}" srcOrd="0" destOrd="0" presId="urn:microsoft.com/office/officeart/2005/8/layout/hierarchy2"/>
    <dgm:cxn modelId="{E2AFB315-16B2-456E-A771-D14AEFA072A5}" type="presOf" srcId="{9ACAC2A0-B745-4F51-AFFB-B136F0E8B27B}" destId="{554D0364-CA0A-4E0C-8A56-5A11049735CA}" srcOrd="1" destOrd="0" presId="urn:microsoft.com/office/officeart/2005/8/layout/hierarchy2"/>
    <dgm:cxn modelId="{58DCE9D1-BB1E-45F9-BC7B-D0688F5702F3}" type="presOf" srcId="{92F906F8-0E31-4614-B05B-3F839C751741}" destId="{148244FC-12E3-44EF-9ECB-9538B39A2628}" srcOrd="0" destOrd="0" presId="urn:microsoft.com/office/officeart/2005/8/layout/hierarchy2"/>
    <dgm:cxn modelId="{5CC93786-B5D4-49C7-8FE5-173D3F151C77}" srcId="{75B6A97D-2E00-42A2-9FD7-754302367369}" destId="{465147C3-C2B0-4679-B979-E444759AEAFC}" srcOrd="2" destOrd="0" parTransId="{9ACAC2A0-B745-4F51-AFFB-B136F0E8B27B}" sibTransId="{760330A5-94A5-4703-8595-D571FDB64F03}"/>
    <dgm:cxn modelId="{1CBCC6D9-01B1-4C9E-B326-6006920DADAE}" type="presOf" srcId="{AD230524-FECC-4D9B-9907-76792ECDEDF1}" destId="{D5E8544A-64AA-4F6A-A359-07A7883EF8A2}" srcOrd="0" destOrd="0" presId="urn:microsoft.com/office/officeart/2005/8/layout/hierarchy2"/>
    <dgm:cxn modelId="{3490FF1A-0E2D-48B1-82FD-3D454F449480}" type="presOf" srcId="{19465BE6-0729-4607-9F00-702D6B502064}" destId="{ACB1C0FA-0514-40C8-B2E0-292E2A30BE2C}" srcOrd="0" destOrd="0" presId="urn:microsoft.com/office/officeart/2005/8/layout/hierarchy2"/>
    <dgm:cxn modelId="{5CA14AA6-A041-4536-AD8E-00961FF1DD01}" type="presOf" srcId="{A03F9199-8AE3-4674-A427-7C4C9228CC1C}" destId="{221D1744-2953-4C38-A854-BD9C643888C2}" srcOrd="0" destOrd="0" presId="urn:microsoft.com/office/officeart/2005/8/layout/hierarchy2"/>
    <dgm:cxn modelId="{728192AA-B2E5-49D8-9583-229B3D825C1F}" type="presOf" srcId="{56A8C57B-F21A-4BA3-9D1E-C5B4C95CFEA6}" destId="{CF66B1EC-020F-471E-B434-9888AA46E8DD}" srcOrd="0" destOrd="0" presId="urn:microsoft.com/office/officeart/2005/8/layout/hierarchy2"/>
    <dgm:cxn modelId="{39397D13-A5DD-4C88-89DF-767A2AD8824A}" srcId="{40FE7725-FEB7-4EB8-A7F3-6B13650E4F1D}" destId="{56A8C57B-F21A-4BA3-9D1E-C5B4C95CFEA6}" srcOrd="3" destOrd="0" parTransId="{097D5BD5-955F-4CAC-95B9-EE6E4989E43C}" sibTransId="{45682335-74D3-4113-81CC-19221583165D}"/>
    <dgm:cxn modelId="{5ACFE7DF-AF45-4849-AA25-875584976B4E}" type="presOf" srcId="{097D5BD5-955F-4CAC-95B9-EE6E4989E43C}" destId="{64188F71-E60B-4CF3-BC19-97D55EF4E61D}" srcOrd="1" destOrd="0" presId="urn:microsoft.com/office/officeart/2005/8/layout/hierarchy2"/>
    <dgm:cxn modelId="{B26BD243-9D83-41FB-88B5-576E19FCD68B}" type="presOf" srcId="{21673E7E-CC30-490A-BB8F-A703738840EB}" destId="{3D3AA2F7-F962-459C-930E-81088F7AFCC7}" srcOrd="0" destOrd="0" presId="urn:microsoft.com/office/officeart/2005/8/layout/hierarchy2"/>
    <dgm:cxn modelId="{3ADEE801-B5CA-426D-A9EF-404FF5172A41}" srcId="{4337BD12-1DC7-403A-8CC4-E695E571B98A}" destId="{A356839F-E82B-4425-BD31-607F8A0BE4EA}" srcOrd="0" destOrd="0" parTransId="{BFAE8B31-6B8A-4D09-9867-3CAC4F2CB0F2}" sibTransId="{13371C40-0148-4202-81C7-C80574ABB697}"/>
    <dgm:cxn modelId="{F803810E-9876-4C3E-9E37-D74197D566F4}" type="presOf" srcId="{813A40B2-FA85-4645-9BAD-4694FD976FE1}" destId="{6CB3C2D1-C635-4DB4-AE0A-BB9EAAF8AC3A}" srcOrd="1" destOrd="0" presId="urn:microsoft.com/office/officeart/2005/8/layout/hierarchy2"/>
    <dgm:cxn modelId="{D9F6A6E1-4C35-48D5-A1CB-50E7BD0476F0}" srcId="{40FE7725-FEB7-4EB8-A7F3-6B13650E4F1D}" destId="{4337BD12-1DC7-403A-8CC4-E695E571B98A}" srcOrd="4" destOrd="0" parTransId="{1C0598C3-C983-4D4E-A55E-5BFB6064CE12}" sibTransId="{7997B608-6436-4C90-BE79-F34AA77E7CFE}"/>
    <dgm:cxn modelId="{4F97B3D9-A270-4284-92D1-ECAA12C8CEF3}" type="presOf" srcId="{8AE4BB0A-64B9-4BF4-B385-1F0AA9136A55}" destId="{9D1A6DD1-CE3B-4031-98A5-B1737ABD4AD7}" srcOrd="0" destOrd="0" presId="urn:microsoft.com/office/officeart/2005/8/layout/hierarchy2"/>
    <dgm:cxn modelId="{59E71E10-02BB-4699-9507-5F68EEC29017}" type="presOf" srcId="{75B6A97D-2E00-42A2-9FD7-754302367369}" destId="{2F4E67B4-5107-4CF3-8F51-EC0435E845D3}" srcOrd="0" destOrd="0" presId="urn:microsoft.com/office/officeart/2005/8/layout/hierarchy2"/>
    <dgm:cxn modelId="{271148DC-BD09-40DD-81CA-9CDC91C2E416}" type="presOf" srcId="{EB5B4B22-3575-47B9-9DA1-2C6763EF80CC}" destId="{EA5DACC8-142D-4A4D-83F7-8431A3211D5F}" srcOrd="1" destOrd="0" presId="urn:microsoft.com/office/officeart/2005/8/layout/hierarchy2"/>
    <dgm:cxn modelId="{D7D79591-BA7D-41C1-AC64-5E6BC76A10B9}" type="presOf" srcId="{33601536-1FEA-4562-966C-AE692579E908}" destId="{3B328146-11C8-4095-9E26-09FB3E1495D3}" srcOrd="1" destOrd="0" presId="urn:microsoft.com/office/officeart/2005/8/layout/hierarchy2"/>
    <dgm:cxn modelId="{97C35707-2980-4B88-AFEC-9C9CC0B3A023}" type="presOf" srcId="{F16AFA70-AE9B-48A1-A39D-F71A5B2FB293}" destId="{ADCFCAB2-ECD0-406E-94CD-5A79CD29DDF6}" srcOrd="0" destOrd="0" presId="urn:microsoft.com/office/officeart/2005/8/layout/hierarchy2"/>
    <dgm:cxn modelId="{F656E6C2-5790-4B61-9425-A1F226008247}" srcId="{E8EC4A55-CA53-433A-A8A8-2B087F8B1132}" destId="{8706ADAF-6478-4564-B578-41C1E5ED0D8E}" srcOrd="0" destOrd="0" parTransId="{38BDDFF7-AB4F-4046-A63D-E0AAB39C8F97}" sibTransId="{0CE9B5C0-B220-4963-86FD-213993FE3394}"/>
    <dgm:cxn modelId="{801F0AD4-3D30-4B4C-9BB1-9F39C93FA7CF}" type="presOf" srcId="{5FDB4B5E-76F8-495F-8766-5F27309D5448}" destId="{63E3E820-6652-46D2-BFAD-338C29515AAF}" srcOrd="1" destOrd="0" presId="urn:microsoft.com/office/officeart/2005/8/layout/hierarchy2"/>
    <dgm:cxn modelId="{CC8476BF-4DA9-48CE-BC97-CC9097DBCE89}" type="presOf" srcId="{21673E7E-CC30-490A-BB8F-A703738840EB}" destId="{E4CFBD6D-1F22-4143-965A-9F31360A8A70}" srcOrd="1" destOrd="0" presId="urn:microsoft.com/office/officeart/2005/8/layout/hierarchy2"/>
    <dgm:cxn modelId="{722703AC-C5E1-4ABE-8870-5BCCB464F2B8}" type="presOf" srcId="{350A5AF0-A32D-4C20-AD34-BAE0AA38C3C6}" destId="{1EB31735-9451-4B06-B958-BDA34BC03E57}" srcOrd="1" destOrd="0" presId="urn:microsoft.com/office/officeart/2005/8/layout/hierarchy2"/>
    <dgm:cxn modelId="{3FAAD8B4-6347-43E0-9458-2CD0ED905EF9}" srcId="{129510D2-A5A6-4457-AE1A-C3BC6390C8EF}" destId="{0852BA89-5FE1-43C9-91B1-90B050A63BEA}" srcOrd="0" destOrd="0" parTransId="{10683051-E367-4178-ADB2-C0BC0B6C0E34}" sibTransId="{953E37B9-929F-4D1B-8CF9-26AB001E3369}"/>
    <dgm:cxn modelId="{878E1AB7-1568-4A33-B6E4-433C258CE852}" type="presOf" srcId="{08AA99CB-60EB-425C-9F2A-E1F79DB2A745}" destId="{993942E8-B308-404E-BB73-8CE8DF072897}" srcOrd="1" destOrd="0" presId="urn:microsoft.com/office/officeart/2005/8/layout/hierarchy2"/>
    <dgm:cxn modelId="{707F113A-81A8-40CD-9C72-C8D009DBFE7B}" type="presOf" srcId="{813A40B2-FA85-4645-9BAD-4694FD976FE1}" destId="{229545C0-80CA-405C-B747-5D6945092275}" srcOrd="0" destOrd="0" presId="urn:microsoft.com/office/officeart/2005/8/layout/hierarchy2"/>
    <dgm:cxn modelId="{803CF191-7DF7-41F2-ADE7-511DEE582FF5}" srcId="{8AE4BB0A-64B9-4BF4-B385-1F0AA9136A55}" destId="{3F3FDE16-1A35-41A4-ACDD-34C7835EB53D}" srcOrd="0" destOrd="0" parTransId="{8356BFBB-BD6A-488E-9E77-275B0005D3D3}" sibTransId="{B34C5BEF-0FA4-4F80-BA29-856FF8E4E147}"/>
    <dgm:cxn modelId="{4C063B39-07E0-4CD0-AEDF-850D965E9C22}" type="presOf" srcId="{7A558C5C-1B52-43A1-99CC-E2288261D420}" destId="{036526F4-2C5D-455B-AB0B-F05C5E9792D7}" srcOrd="0" destOrd="0" presId="urn:microsoft.com/office/officeart/2005/8/layout/hierarchy2"/>
    <dgm:cxn modelId="{AC3F1A4B-841B-442B-81AE-8A5491FF8188}" type="presOf" srcId="{097D5BD5-955F-4CAC-95B9-EE6E4989E43C}" destId="{87EE0738-2F11-4635-8E21-344FF4126AB0}" srcOrd="0" destOrd="0" presId="urn:microsoft.com/office/officeart/2005/8/layout/hierarchy2"/>
    <dgm:cxn modelId="{C23A6FCB-95F7-4133-831B-8C4FC5614665}" type="presOf" srcId="{830AC068-5B76-430C-BC2D-0EF0D356B218}" destId="{6762FE70-182C-4866-9C2A-A2653C73F6C0}" srcOrd="1" destOrd="0" presId="urn:microsoft.com/office/officeart/2005/8/layout/hierarchy2"/>
    <dgm:cxn modelId="{2979F11A-50A2-4E5C-85FB-E4A93042FBA5}" srcId="{40FE7725-FEB7-4EB8-A7F3-6B13650E4F1D}" destId="{A03F9199-8AE3-4674-A427-7C4C9228CC1C}" srcOrd="0" destOrd="0" parTransId="{830AC068-5B76-430C-BC2D-0EF0D356B218}" sibTransId="{1D9E1560-3D33-49F9-AF66-1DAB4482762B}"/>
    <dgm:cxn modelId="{B35E7A44-E2FF-4189-A7C9-C1A66A4394FA}" srcId="{8706ADAF-6478-4564-B578-41C1E5ED0D8E}" destId="{AD230524-FECC-4D9B-9907-76792ECDEDF1}" srcOrd="0" destOrd="0" parTransId="{08AA99CB-60EB-425C-9F2A-E1F79DB2A745}" sibTransId="{DB173B20-A17B-4FA1-A122-AA28DD7F9FE1}"/>
    <dgm:cxn modelId="{CA4A3EDF-0EDC-4345-9F63-C4406EFAD482}" type="presOf" srcId="{3F3FDE16-1A35-41A4-ACDD-34C7835EB53D}" destId="{9BE02DCA-73D4-4405-896F-3D035AE43220}" srcOrd="0" destOrd="0" presId="urn:microsoft.com/office/officeart/2005/8/layout/hierarchy2"/>
    <dgm:cxn modelId="{4300C41A-C446-4ADA-B869-7ABE2C1A36FF}" type="presOf" srcId="{AA2B338C-90AF-4997-8900-9159D156ADCE}" destId="{BDC71E8A-C2E3-427F-8A76-22D89B8588BD}" srcOrd="0" destOrd="0" presId="urn:microsoft.com/office/officeart/2005/8/layout/hierarchy2"/>
    <dgm:cxn modelId="{7984E3C6-2187-49AF-817F-DCB7C1DF9370}" type="presOf" srcId="{22C8310A-56EC-4522-9CF7-BFAD4A685A01}" destId="{66027A24-0C6D-471C-B2ED-A0AD12FFCF64}" srcOrd="0" destOrd="0" presId="urn:microsoft.com/office/officeart/2005/8/layout/hierarchy2"/>
    <dgm:cxn modelId="{D0E6D106-DBFF-460C-84CC-D58C504F1988}" type="presOf" srcId="{68B600FE-03EF-43DC-88EE-D3EBC6624AE2}" destId="{88E10AD1-8811-4AA3-A051-CA0471005B50}" srcOrd="0" destOrd="0" presId="urn:microsoft.com/office/officeart/2005/8/layout/hierarchy2"/>
    <dgm:cxn modelId="{79C7471B-6A7E-4D29-8D80-1B6165B25FEF}" type="presOf" srcId="{465147C3-C2B0-4679-B979-E444759AEAFC}" destId="{2E1D8353-A8F6-462F-9812-72021EB958DB}" srcOrd="0" destOrd="0" presId="urn:microsoft.com/office/officeart/2005/8/layout/hierarchy2"/>
    <dgm:cxn modelId="{42F09D38-0D10-45D9-A91C-C310F974CBA7}" srcId="{75B6A97D-2E00-42A2-9FD7-754302367369}" destId="{19465BE6-0729-4607-9F00-702D6B502064}" srcOrd="3" destOrd="0" parTransId="{21673E7E-CC30-490A-BB8F-A703738840EB}" sibTransId="{4BD25B25-5B05-49AD-B979-CBC25AFDB76C}"/>
    <dgm:cxn modelId="{D85D05AF-7747-4EAD-9958-624AAC1B18A9}" type="presOf" srcId="{663B4D23-FD62-48A6-BCEF-2DFE24E46087}" destId="{6E57FC17-8007-458E-944A-A773BD69DFF2}" srcOrd="0" destOrd="0" presId="urn:microsoft.com/office/officeart/2005/8/layout/hierarchy2"/>
    <dgm:cxn modelId="{BAFAE898-1FC7-4DF4-A4FD-797BDB4FE752}" srcId="{0852BA89-5FE1-43C9-91B1-90B050A63BEA}" destId="{AA2B338C-90AF-4997-8900-9159D156ADCE}" srcOrd="0" destOrd="0" parTransId="{33601536-1FEA-4562-966C-AE692579E908}" sibTransId="{A8BC9372-2CD9-43B6-80E2-D8A33E68BF30}"/>
    <dgm:cxn modelId="{046A7447-E70B-4D25-80AA-DBA68C2B6AD9}" type="presOf" srcId="{40FE7725-FEB7-4EB8-A7F3-6B13650E4F1D}" destId="{16916196-DA7A-41A5-9F6F-4574AE276DEC}" srcOrd="0" destOrd="0" presId="urn:microsoft.com/office/officeart/2005/8/layout/hierarchy2"/>
    <dgm:cxn modelId="{FEFEEEB4-E311-49B2-82EE-9F70B0A27AB5}" type="presOf" srcId="{350A5AF0-A32D-4C20-AD34-BAE0AA38C3C6}" destId="{8EEF13C6-5F50-489B-9335-91FC8AC78D4C}" srcOrd="0" destOrd="0" presId="urn:microsoft.com/office/officeart/2005/8/layout/hierarchy2"/>
    <dgm:cxn modelId="{2B6E0302-F0C6-425C-AFCA-3AA9EA12B7A4}" srcId="{F6796FB0-37A5-4F1F-8BD0-8B71915513F9}" destId="{40FE7725-FEB7-4EB8-A7F3-6B13650E4F1D}" srcOrd="0" destOrd="0" parTransId="{2E4EF2A0-897B-482F-9AB0-59472689C6B2}" sibTransId="{5F59DFF4-C90F-4133-A740-1E3365898791}"/>
    <dgm:cxn modelId="{6823FAFE-24CF-49A9-BFDF-8F240A6C9BC7}" srcId="{40FE7725-FEB7-4EB8-A7F3-6B13650E4F1D}" destId="{129510D2-A5A6-4457-AE1A-C3BC6390C8EF}" srcOrd="2" destOrd="0" parTransId="{5EFC1D53-90AC-4C0D-9680-8CD3CDE29716}" sibTransId="{5C58B7E2-8924-4995-8BE8-0E25782A8C52}"/>
    <dgm:cxn modelId="{84B11ED7-EEB8-4165-98A4-2599DC2B92CA}" type="presOf" srcId="{BFAE8B31-6B8A-4D09-9867-3CAC4F2CB0F2}" destId="{7B4CD44B-CABB-4A7A-A7A6-E16D6F346CC0}" srcOrd="1" destOrd="0" presId="urn:microsoft.com/office/officeart/2005/8/layout/hierarchy2"/>
    <dgm:cxn modelId="{26892A69-9D8E-41C7-B649-FAD980A45094}" type="presOf" srcId="{4337BD12-1DC7-403A-8CC4-E695E571B98A}" destId="{E909491E-9394-4489-A754-051723DD88ED}" srcOrd="0" destOrd="0" presId="urn:microsoft.com/office/officeart/2005/8/layout/hierarchy2"/>
    <dgm:cxn modelId="{3C03237C-AE6B-4EF7-ABC0-DC6DC2282966}" type="presOf" srcId="{618FFAEF-6F78-4968-94AA-DCF51222778A}" destId="{14E9CDB6-EABC-4014-8CDB-389DAC8E45E3}" srcOrd="0" destOrd="0" presId="urn:microsoft.com/office/officeart/2005/8/layout/hierarchy2"/>
    <dgm:cxn modelId="{C8059716-4B6E-4AA3-A37B-9F61195E412E}" type="presOf" srcId="{33601536-1FEA-4562-966C-AE692579E908}" destId="{7B1C3153-2292-4DE9-ADC6-328D137714D2}" srcOrd="0" destOrd="0" presId="urn:microsoft.com/office/officeart/2005/8/layout/hierarchy2"/>
    <dgm:cxn modelId="{DD93B006-C118-4FB5-BD4C-A10258FBB9F5}" srcId="{129510D2-A5A6-4457-AE1A-C3BC6390C8EF}" destId="{8AE4BB0A-64B9-4BF4-B385-1F0AA9136A55}" srcOrd="2" destOrd="0" parTransId="{350A5AF0-A32D-4C20-AD34-BAE0AA38C3C6}" sibTransId="{7B9F203F-4C26-4235-92ED-935E2A59BD4A}"/>
    <dgm:cxn modelId="{44A71572-DB7F-41AD-B21A-FC563112D2CC}" srcId="{A03F9199-8AE3-4674-A427-7C4C9228CC1C}" destId="{92F906F8-0E31-4614-B05B-3F839C751741}" srcOrd="1" destOrd="0" parTransId="{805BAAD8-719B-4BB1-9F78-3C7C9B11F18C}" sibTransId="{C4D15940-308E-4057-870C-CD960FEC9C9E}"/>
    <dgm:cxn modelId="{1C6C8CA0-0C41-4FC1-9DE3-45A3D4968BC3}" type="presOf" srcId="{38BDDFF7-AB4F-4046-A63D-E0AAB39C8F97}" destId="{EF97E7CB-C53E-49C4-BEEF-5D59DBF13087}" srcOrd="0" destOrd="0" presId="urn:microsoft.com/office/officeart/2005/8/layout/hierarchy2"/>
    <dgm:cxn modelId="{C8E012B6-25CD-4CFB-A6DA-85A108F0C081}" srcId="{56A8C57B-F21A-4BA3-9D1E-C5B4C95CFEA6}" destId="{75B6A97D-2E00-42A2-9FD7-754302367369}" srcOrd="0" destOrd="0" parTransId="{68B600FE-03EF-43DC-88EE-D3EBC6624AE2}" sibTransId="{5AE895AC-EA97-44A1-8C24-88C5EC0F7081}"/>
    <dgm:cxn modelId="{8F2244C4-068A-42EB-8BDE-F16C53ED79F6}" type="presOf" srcId="{333EAD8B-1FE5-4264-8C35-E4474EFA0A66}" destId="{AA5A5E71-DB6A-4E5E-8C9F-F6AF2BD175DE}" srcOrd="0" destOrd="0" presId="urn:microsoft.com/office/officeart/2005/8/layout/hierarchy2"/>
    <dgm:cxn modelId="{1E9BF28C-E00C-4F57-9797-B5A01D0F1DB2}" type="presOf" srcId="{EB5B4B22-3575-47B9-9DA1-2C6763EF80CC}" destId="{E1DC7608-E81B-4CF9-818D-83EE7A48601E}" srcOrd="0" destOrd="0" presId="urn:microsoft.com/office/officeart/2005/8/layout/hierarchy2"/>
    <dgm:cxn modelId="{735E0A43-D8F2-450E-ABE8-EBF6FACC9568}" type="presOf" srcId="{8356BFBB-BD6A-488E-9E77-275B0005D3D3}" destId="{D86833DF-A7FA-4572-B719-E2438B772552}" srcOrd="1" destOrd="0" presId="urn:microsoft.com/office/officeart/2005/8/layout/hierarchy2"/>
    <dgm:cxn modelId="{BC7D1F98-B9A0-445E-9323-CE9942F2DE51}" type="presOf" srcId="{663B4D23-FD62-48A6-BCEF-2DFE24E46087}" destId="{E8500D7F-0842-441A-ACBB-5A5027276AD5}" srcOrd="1" destOrd="0" presId="urn:microsoft.com/office/officeart/2005/8/layout/hierarchy2"/>
    <dgm:cxn modelId="{C930B150-CBC1-4ACF-B7F1-276BC96CCD4F}" type="presOf" srcId="{10683051-E367-4178-ADB2-C0BC0B6C0E34}" destId="{4E153175-2EFA-43C1-8F85-120328E7BA75}" srcOrd="0" destOrd="0" presId="urn:microsoft.com/office/officeart/2005/8/layout/hierarchy2"/>
    <dgm:cxn modelId="{804B61FA-01D3-4852-B932-F900558D271B}" srcId="{A03F9199-8AE3-4674-A427-7C4C9228CC1C}" destId="{BDF6D10B-C2EF-4108-B666-FB361CCA339A}" srcOrd="0" destOrd="0" parTransId="{813A40B2-FA85-4645-9BAD-4694FD976FE1}" sibTransId="{7BA0CABE-7297-4626-9D91-04093127D2F6}"/>
    <dgm:cxn modelId="{FF979248-1FB2-40DE-85CB-4890A1A2072B}" srcId="{129510D2-A5A6-4457-AE1A-C3BC6390C8EF}" destId="{22C8310A-56EC-4522-9CF7-BFAD4A685A01}" srcOrd="1" destOrd="0" parTransId="{5FDB4B5E-76F8-495F-8766-5F27309D5448}" sibTransId="{34EE1AED-45DF-4737-AE16-E4900B4755A4}"/>
    <dgm:cxn modelId="{F2F91B0F-B13A-411F-9E7C-4A14826A5F6D}" type="presOf" srcId="{1C0598C3-C983-4D4E-A55E-5BFB6064CE12}" destId="{2568C47F-1EED-49F7-82C9-8A7A62EDB5F8}" srcOrd="1" destOrd="0" presId="urn:microsoft.com/office/officeart/2005/8/layout/hierarchy2"/>
    <dgm:cxn modelId="{BA07AA3C-1883-4E6D-8A0F-396C7F56A1EF}" type="presOf" srcId="{805BAAD8-719B-4BB1-9F78-3C7C9B11F18C}" destId="{9E99498B-F550-4354-8906-53AFE585FAB9}" srcOrd="0" destOrd="0" presId="urn:microsoft.com/office/officeart/2005/8/layout/hierarchy2"/>
    <dgm:cxn modelId="{E96DF359-4956-4BFB-B8D3-F875BFBD658D}" srcId="{75B6A97D-2E00-42A2-9FD7-754302367369}" destId="{333EAD8B-1FE5-4264-8C35-E4474EFA0A66}" srcOrd="0" destOrd="0" parTransId="{663B4D23-FD62-48A6-BCEF-2DFE24E46087}" sibTransId="{AAFB3E24-83D9-444C-AC41-D1A62FF7D67A}"/>
    <dgm:cxn modelId="{B9FD4530-0E4D-42A8-BA66-524DDB1F14A3}" type="presOf" srcId="{5EFC1D53-90AC-4C0D-9680-8CD3CDE29716}" destId="{88C453F1-DDA8-422E-8562-09EE6697D4DC}" srcOrd="0" destOrd="0" presId="urn:microsoft.com/office/officeart/2005/8/layout/hierarchy2"/>
    <dgm:cxn modelId="{F9E10A41-D965-445A-90F0-B2FB3DF95AB4}" type="presOf" srcId="{E8EC4A55-CA53-433A-A8A8-2B087F8B1132}" destId="{E1BD8EE2-63A2-42C7-AC21-261A1B972EE4}" srcOrd="0" destOrd="0" presId="urn:microsoft.com/office/officeart/2005/8/layout/hierarchy2"/>
    <dgm:cxn modelId="{2F262555-0FB3-4B4B-B9B6-89FB4E2771FB}" type="presOf" srcId="{BFAE8B31-6B8A-4D09-9867-3CAC4F2CB0F2}" destId="{535CE62C-B497-41D2-9707-652D72DB3A3A}" srcOrd="0" destOrd="0" presId="urn:microsoft.com/office/officeart/2005/8/layout/hierarchy2"/>
    <dgm:cxn modelId="{C7915EB3-C071-4DE6-9F56-B38430667AFF}" type="presOf" srcId="{5FDB4B5E-76F8-495F-8766-5F27309D5448}" destId="{777D442F-4493-4699-9817-6343D70BE481}" srcOrd="0" destOrd="0" presId="urn:microsoft.com/office/officeart/2005/8/layout/hierarchy2"/>
    <dgm:cxn modelId="{4005B425-1F87-4ACD-9CA7-3F0A64FEC8C5}" srcId="{75B6A97D-2E00-42A2-9FD7-754302367369}" destId="{618FFAEF-6F78-4968-94AA-DCF51222778A}" srcOrd="1" destOrd="0" parTransId="{F16AFA70-AE9B-48A1-A39D-F71A5B2FB293}" sibTransId="{DE810D6D-A145-45E1-8894-26A982965D55}"/>
    <dgm:cxn modelId="{2FB98E5C-5229-41F7-BEF2-28001659ABF5}" type="presOf" srcId="{8356BFBB-BD6A-488E-9E77-275B0005D3D3}" destId="{A961B6FA-8DB0-49E3-93D2-A8D215DBDA6F}" srcOrd="0" destOrd="0" presId="urn:microsoft.com/office/officeart/2005/8/layout/hierarchy2"/>
    <dgm:cxn modelId="{9DA6C64D-E04F-45D7-8546-D0CD3C37E480}" type="presOf" srcId="{F6796FB0-37A5-4F1F-8BD0-8B71915513F9}" destId="{D2C55E76-14C8-461B-A272-DBE9323879C6}" srcOrd="0" destOrd="0" presId="urn:microsoft.com/office/officeart/2005/8/layout/hierarchy2"/>
    <dgm:cxn modelId="{54FF503C-18FE-4972-9B93-352526B7DC2F}" srcId="{40FE7725-FEB7-4EB8-A7F3-6B13650E4F1D}" destId="{E8EC4A55-CA53-433A-A8A8-2B087F8B1132}" srcOrd="1" destOrd="0" parTransId="{EB5B4B22-3575-47B9-9DA1-2C6763EF80CC}" sibTransId="{41E0BB77-B768-4897-940B-50FE27728C5B}"/>
    <dgm:cxn modelId="{84351C39-D818-4EA6-8857-CB53A888CAB6}" type="presOf" srcId="{08AA99CB-60EB-425C-9F2A-E1F79DB2A745}" destId="{F1F93F4C-CC69-44A4-B08F-64A0B1C775E4}" srcOrd="0" destOrd="0" presId="urn:microsoft.com/office/officeart/2005/8/layout/hierarchy2"/>
    <dgm:cxn modelId="{F42B39B2-FE96-48AE-8815-DE595EEEAC6A}" type="presOf" srcId="{8706ADAF-6478-4564-B578-41C1E5ED0D8E}" destId="{253D3625-4C24-46D3-9EFB-81D1F29668A5}" srcOrd="0" destOrd="0" presId="urn:microsoft.com/office/officeart/2005/8/layout/hierarchy2"/>
    <dgm:cxn modelId="{C6E1EE40-49A8-4C8B-BAA6-EFB503AB4F32}" type="presParOf" srcId="{D2C55E76-14C8-461B-A272-DBE9323879C6}" destId="{57E595EB-A5C9-4C7E-AA83-EA08B7998394}" srcOrd="0" destOrd="0" presId="urn:microsoft.com/office/officeart/2005/8/layout/hierarchy2"/>
    <dgm:cxn modelId="{B4BF29D3-BF70-4449-88CF-DF228D2C89AD}" type="presParOf" srcId="{57E595EB-A5C9-4C7E-AA83-EA08B7998394}" destId="{16916196-DA7A-41A5-9F6F-4574AE276DEC}" srcOrd="0" destOrd="0" presId="urn:microsoft.com/office/officeart/2005/8/layout/hierarchy2"/>
    <dgm:cxn modelId="{59FF14D1-2052-456A-BABE-AF525CE769C6}" type="presParOf" srcId="{57E595EB-A5C9-4C7E-AA83-EA08B7998394}" destId="{4E025982-CE2F-4E73-80C1-1D75B0B22933}" srcOrd="1" destOrd="0" presId="urn:microsoft.com/office/officeart/2005/8/layout/hierarchy2"/>
    <dgm:cxn modelId="{F7EE1132-4768-4BC1-B033-45536626E751}" type="presParOf" srcId="{4E025982-CE2F-4E73-80C1-1D75B0B22933}" destId="{9CBD3E65-12FA-48F6-8121-722839076F67}" srcOrd="0" destOrd="0" presId="urn:microsoft.com/office/officeart/2005/8/layout/hierarchy2"/>
    <dgm:cxn modelId="{C1EE4A04-7782-44A3-BC71-161CF65EABBC}" type="presParOf" srcId="{9CBD3E65-12FA-48F6-8121-722839076F67}" destId="{6762FE70-182C-4866-9C2A-A2653C73F6C0}" srcOrd="0" destOrd="0" presId="urn:microsoft.com/office/officeart/2005/8/layout/hierarchy2"/>
    <dgm:cxn modelId="{9096F9BD-7C9E-4C1D-A7E2-DE13220B7B4C}" type="presParOf" srcId="{4E025982-CE2F-4E73-80C1-1D75B0B22933}" destId="{FE8E26D1-27F0-418C-A7FC-FF28AD0D5108}" srcOrd="1" destOrd="0" presId="urn:microsoft.com/office/officeart/2005/8/layout/hierarchy2"/>
    <dgm:cxn modelId="{3DCECE94-371A-4046-ABAA-9EE4D66436B1}" type="presParOf" srcId="{FE8E26D1-27F0-418C-A7FC-FF28AD0D5108}" destId="{221D1744-2953-4C38-A854-BD9C643888C2}" srcOrd="0" destOrd="0" presId="urn:microsoft.com/office/officeart/2005/8/layout/hierarchy2"/>
    <dgm:cxn modelId="{6FBD1E63-A754-4800-AB4F-244883D3C791}" type="presParOf" srcId="{FE8E26D1-27F0-418C-A7FC-FF28AD0D5108}" destId="{6B16868C-3442-4AD0-B83F-9F2478ED4992}" srcOrd="1" destOrd="0" presId="urn:microsoft.com/office/officeart/2005/8/layout/hierarchy2"/>
    <dgm:cxn modelId="{E2837F15-C8D9-493F-B960-A16156E98821}" type="presParOf" srcId="{6B16868C-3442-4AD0-B83F-9F2478ED4992}" destId="{229545C0-80CA-405C-B747-5D6945092275}" srcOrd="0" destOrd="0" presId="urn:microsoft.com/office/officeart/2005/8/layout/hierarchy2"/>
    <dgm:cxn modelId="{D1BD3AD9-48D9-4A64-B6BF-E68BED506424}" type="presParOf" srcId="{229545C0-80CA-405C-B747-5D6945092275}" destId="{6CB3C2D1-C635-4DB4-AE0A-BB9EAAF8AC3A}" srcOrd="0" destOrd="0" presId="urn:microsoft.com/office/officeart/2005/8/layout/hierarchy2"/>
    <dgm:cxn modelId="{904D051B-5B02-4431-8607-5DB9AAD27BB2}" type="presParOf" srcId="{6B16868C-3442-4AD0-B83F-9F2478ED4992}" destId="{AEA0E9E3-9B0B-4754-AD4C-3C945214E6B8}" srcOrd="1" destOrd="0" presId="urn:microsoft.com/office/officeart/2005/8/layout/hierarchy2"/>
    <dgm:cxn modelId="{09A8A396-4266-4CE5-A30D-F4CAAD54E815}" type="presParOf" srcId="{AEA0E9E3-9B0B-4754-AD4C-3C945214E6B8}" destId="{0EAA364C-7DC6-4C0C-B45B-7E87CCD48252}" srcOrd="0" destOrd="0" presId="urn:microsoft.com/office/officeart/2005/8/layout/hierarchy2"/>
    <dgm:cxn modelId="{5D642E61-5C53-4FFC-96B6-A8B8EF2F23A2}" type="presParOf" srcId="{AEA0E9E3-9B0B-4754-AD4C-3C945214E6B8}" destId="{FCFB892D-E68D-4D54-831B-E6BF276CAD1B}" srcOrd="1" destOrd="0" presId="urn:microsoft.com/office/officeart/2005/8/layout/hierarchy2"/>
    <dgm:cxn modelId="{1F068030-9140-4C23-817E-414CB322D359}" type="presParOf" srcId="{6B16868C-3442-4AD0-B83F-9F2478ED4992}" destId="{9E99498B-F550-4354-8906-53AFE585FAB9}" srcOrd="2" destOrd="0" presId="urn:microsoft.com/office/officeart/2005/8/layout/hierarchy2"/>
    <dgm:cxn modelId="{DADC887F-B187-4E13-A161-3C46DD2DE12A}" type="presParOf" srcId="{9E99498B-F550-4354-8906-53AFE585FAB9}" destId="{EA39214D-AE1E-434F-B5A9-2E7A12F77D26}" srcOrd="0" destOrd="0" presId="urn:microsoft.com/office/officeart/2005/8/layout/hierarchy2"/>
    <dgm:cxn modelId="{54084750-EB31-4CCD-917E-EC130BF742CD}" type="presParOf" srcId="{6B16868C-3442-4AD0-B83F-9F2478ED4992}" destId="{DE42D0EB-9255-4113-BA60-30EFDD5A8366}" srcOrd="3" destOrd="0" presId="urn:microsoft.com/office/officeart/2005/8/layout/hierarchy2"/>
    <dgm:cxn modelId="{334CE560-D200-44BF-B48A-02F4CA819815}" type="presParOf" srcId="{DE42D0EB-9255-4113-BA60-30EFDD5A8366}" destId="{148244FC-12E3-44EF-9ECB-9538B39A2628}" srcOrd="0" destOrd="0" presId="urn:microsoft.com/office/officeart/2005/8/layout/hierarchy2"/>
    <dgm:cxn modelId="{2896A96B-E691-432D-8505-99420753BE88}" type="presParOf" srcId="{DE42D0EB-9255-4113-BA60-30EFDD5A8366}" destId="{DFD1F7D7-C41A-42B1-A5FF-867F84F71C3F}" srcOrd="1" destOrd="0" presId="urn:microsoft.com/office/officeart/2005/8/layout/hierarchy2"/>
    <dgm:cxn modelId="{F9B22329-14FE-4924-AC2B-303B6200B3E8}" type="presParOf" srcId="{4E025982-CE2F-4E73-80C1-1D75B0B22933}" destId="{E1DC7608-E81B-4CF9-818D-83EE7A48601E}" srcOrd="2" destOrd="0" presId="urn:microsoft.com/office/officeart/2005/8/layout/hierarchy2"/>
    <dgm:cxn modelId="{7E7DA836-06EA-4719-B49F-90643466F294}" type="presParOf" srcId="{E1DC7608-E81B-4CF9-818D-83EE7A48601E}" destId="{EA5DACC8-142D-4A4D-83F7-8431A3211D5F}" srcOrd="0" destOrd="0" presId="urn:microsoft.com/office/officeart/2005/8/layout/hierarchy2"/>
    <dgm:cxn modelId="{B8652C13-22AB-45A6-B76E-7D0C5CD9BB11}" type="presParOf" srcId="{4E025982-CE2F-4E73-80C1-1D75B0B22933}" destId="{CEF01B20-E1FB-4343-A558-FA893841BE11}" srcOrd="3" destOrd="0" presId="urn:microsoft.com/office/officeart/2005/8/layout/hierarchy2"/>
    <dgm:cxn modelId="{A5A0F4C0-9D14-4703-9D36-9A8C56E7B881}" type="presParOf" srcId="{CEF01B20-E1FB-4343-A558-FA893841BE11}" destId="{E1BD8EE2-63A2-42C7-AC21-261A1B972EE4}" srcOrd="0" destOrd="0" presId="urn:microsoft.com/office/officeart/2005/8/layout/hierarchy2"/>
    <dgm:cxn modelId="{41EF41C2-F7A8-4775-9445-57FBA0DC53C2}" type="presParOf" srcId="{CEF01B20-E1FB-4343-A558-FA893841BE11}" destId="{FFE6D0F1-FEB1-47ED-81C7-9901B84F6171}" srcOrd="1" destOrd="0" presId="urn:microsoft.com/office/officeart/2005/8/layout/hierarchy2"/>
    <dgm:cxn modelId="{DB992E32-28AD-42F4-B569-5375C725297C}" type="presParOf" srcId="{FFE6D0F1-FEB1-47ED-81C7-9901B84F6171}" destId="{EF97E7CB-C53E-49C4-BEEF-5D59DBF13087}" srcOrd="0" destOrd="0" presId="urn:microsoft.com/office/officeart/2005/8/layout/hierarchy2"/>
    <dgm:cxn modelId="{190B0404-02ED-4030-B7CF-437735600A08}" type="presParOf" srcId="{EF97E7CB-C53E-49C4-BEEF-5D59DBF13087}" destId="{BDB367B0-E83F-4AA5-AA1A-AF9265C40E88}" srcOrd="0" destOrd="0" presId="urn:microsoft.com/office/officeart/2005/8/layout/hierarchy2"/>
    <dgm:cxn modelId="{9E3699AF-9717-469F-BFEC-B281BD3342A2}" type="presParOf" srcId="{FFE6D0F1-FEB1-47ED-81C7-9901B84F6171}" destId="{0DA15058-38CB-4A5D-B69A-BA36AC4FF60F}" srcOrd="1" destOrd="0" presId="urn:microsoft.com/office/officeart/2005/8/layout/hierarchy2"/>
    <dgm:cxn modelId="{40A08258-FF2B-4A4D-BA3F-C931CAEFA117}" type="presParOf" srcId="{0DA15058-38CB-4A5D-B69A-BA36AC4FF60F}" destId="{253D3625-4C24-46D3-9EFB-81D1F29668A5}" srcOrd="0" destOrd="0" presId="urn:microsoft.com/office/officeart/2005/8/layout/hierarchy2"/>
    <dgm:cxn modelId="{A7516EBF-E2A3-464A-AB9C-2DF9C33D3695}" type="presParOf" srcId="{0DA15058-38CB-4A5D-B69A-BA36AC4FF60F}" destId="{5C12C32A-2040-4C74-B786-4D8105277144}" srcOrd="1" destOrd="0" presId="urn:microsoft.com/office/officeart/2005/8/layout/hierarchy2"/>
    <dgm:cxn modelId="{FE0FB533-7585-4D2E-B9D5-20D56E46B1B8}" type="presParOf" srcId="{5C12C32A-2040-4C74-B786-4D8105277144}" destId="{F1F93F4C-CC69-44A4-B08F-64A0B1C775E4}" srcOrd="0" destOrd="0" presId="urn:microsoft.com/office/officeart/2005/8/layout/hierarchy2"/>
    <dgm:cxn modelId="{515413FD-782A-40BE-AE9C-BCE283780AF8}" type="presParOf" srcId="{F1F93F4C-CC69-44A4-B08F-64A0B1C775E4}" destId="{993942E8-B308-404E-BB73-8CE8DF072897}" srcOrd="0" destOrd="0" presId="urn:microsoft.com/office/officeart/2005/8/layout/hierarchy2"/>
    <dgm:cxn modelId="{5F3C0B42-E3CA-420F-ABF7-4A29C43F3151}" type="presParOf" srcId="{5C12C32A-2040-4C74-B786-4D8105277144}" destId="{6153D52A-9024-4B3E-8BBE-2ED399EDA1EB}" srcOrd="1" destOrd="0" presId="urn:microsoft.com/office/officeart/2005/8/layout/hierarchy2"/>
    <dgm:cxn modelId="{6E65D921-4D7C-4768-8562-EA79109FB431}" type="presParOf" srcId="{6153D52A-9024-4B3E-8BBE-2ED399EDA1EB}" destId="{D5E8544A-64AA-4F6A-A359-07A7883EF8A2}" srcOrd="0" destOrd="0" presId="urn:microsoft.com/office/officeart/2005/8/layout/hierarchy2"/>
    <dgm:cxn modelId="{EFC1CF48-DA5F-4E65-B32A-B636CBC750A0}" type="presParOf" srcId="{6153D52A-9024-4B3E-8BBE-2ED399EDA1EB}" destId="{22B7D0E3-9172-4808-A0FE-F6789D20587E}" srcOrd="1" destOrd="0" presId="urn:microsoft.com/office/officeart/2005/8/layout/hierarchy2"/>
    <dgm:cxn modelId="{61BEB0A5-F6DD-469C-85AB-A7FF9AC34436}" type="presParOf" srcId="{4E025982-CE2F-4E73-80C1-1D75B0B22933}" destId="{88C453F1-DDA8-422E-8562-09EE6697D4DC}" srcOrd="4" destOrd="0" presId="urn:microsoft.com/office/officeart/2005/8/layout/hierarchy2"/>
    <dgm:cxn modelId="{64E337DF-4193-460B-AE25-EEDA77D90C6F}" type="presParOf" srcId="{88C453F1-DDA8-422E-8562-09EE6697D4DC}" destId="{1A73D421-4E29-402C-B79F-732D391172D5}" srcOrd="0" destOrd="0" presId="urn:microsoft.com/office/officeart/2005/8/layout/hierarchy2"/>
    <dgm:cxn modelId="{22B2BB36-A1F8-45C9-AF71-EB1E15F25FDC}" type="presParOf" srcId="{4E025982-CE2F-4E73-80C1-1D75B0B22933}" destId="{F11CB447-1183-4BEC-ADD5-4EAE6A094DE7}" srcOrd="5" destOrd="0" presId="urn:microsoft.com/office/officeart/2005/8/layout/hierarchy2"/>
    <dgm:cxn modelId="{4020B2BA-C533-46BC-AB2C-C19AFB95EF1A}" type="presParOf" srcId="{F11CB447-1183-4BEC-ADD5-4EAE6A094DE7}" destId="{5B5258B5-CE71-4B08-AD44-C2BD581953C2}" srcOrd="0" destOrd="0" presId="urn:microsoft.com/office/officeart/2005/8/layout/hierarchy2"/>
    <dgm:cxn modelId="{AD3CDB85-91D2-4FE0-9DE8-CF2DE067AF51}" type="presParOf" srcId="{F11CB447-1183-4BEC-ADD5-4EAE6A094DE7}" destId="{EAC0E162-206C-435B-B3C5-AA9F8E92B204}" srcOrd="1" destOrd="0" presId="urn:microsoft.com/office/officeart/2005/8/layout/hierarchy2"/>
    <dgm:cxn modelId="{EFE4A921-15D3-468A-8398-70438E61C709}" type="presParOf" srcId="{EAC0E162-206C-435B-B3C5-AA9F8E92B204}" destId="{4E153175-2EFA-43C1-8F85-120328E7BA75}" srcOrd="0" destOrd="0" presId="urn:microsoft.com/office/officeart/2005/8/layout/hierarchy2"/>
    <dgm:cxn modelId="{2D89E7C0-2868-492D-B331-0C653D9CAC7B}" type="presParOf" srcId="{4E153175-2EFA-43C1-8F85-120328E7BA75}" destId="{812CC153-A3FF-412F-AD3D-F9FF01AA1166}" srcOrd="0" destOrd="0" presId="urn:microsoft.com/office/officeart/2005/8/layout/hierarchy2"/>
    <dgm:cxn modelId="{3FD87F8F-D97B-4B6B-907C-0E72A68A2E59}" type="presParOf" srcId="{EAC0E162-206C-435B-B3C5-AA9F8E92B204}" destId="{45B6BA6A-F576-46F0-9F74-02EB2C988A35}" srcOrd="1" destOrd="0" presId="urn:microsoft.com/office/officeart/2005/8/layout/hierarchy2"/>
    <dgm:cxn modelId="{AA43A9B6-E224-43A2-BDB6-6525292F84AF}" type="presParOf" srcId="{45B6BA6A-F576-46F0-9F74-02EB2C988A35}" destId="{2F48A6F9-3624-480F-80BC-485E903B47A4}" srcOrd="0" destOrd="0" presId="urn:microsoft.com/office/officeart/2005/8/layout/hierarchy2"/>
    <dgm:cxn modelId="{CBC33C73-8ACB-4EF8-B09B-176399DA2165}" type="presParOf" srcId="{45B6BA6A-F576-46F0-9F74-02EB2C988A35}" destId="{72392F97-CAA1-424C-9DEE-4C1D33AC3EDB}" srcOrd="1" destOrd="0" presId="urn:microsoft.com/office/officeart/2005/8/layout/hierarchy2"/>
    <dgm:cxn modelId="{8830E57A-842C-414B-B130-2903DB014A0E}" type="presParOf" srcId="{72392F97-CAA1-424C-9DEE-4C1D33AC3EDB}" destId="{7B1C3153-2292-4DE9-ADC6-328D137714D2}" srcOrd="0" destOrd="0" presId="urn:microsoft.com/office/officeart/2005/8/layout/hierarchy2"/>
    <dgm:cxn modelId="{7DC1E395-32F1-4088-A36D-90B9E252A5A3}" type="presParOf" srcId="{7B1C3153-2292-4DE9-ADC6-328D137714D2}" destId="{3B328146-11C8-4095-9E26-09FB3E1495D3}" srcOrd="0" destOrd="0" presId="urn:microsoft.com/office/officeart/2005/8/layout/hierarchy2"/>
    <dgm:cxn modelId="{C35FD563-86F4-4A66-81E8-44444B666847}" type="presParOf" srcId="{72392F97-CAA1-424C-9DEE-4C1D33AC3EDB}" destId="{461D23B9-C70A-464C-A3CC-5F672574CE9A}" srcOrd="1" destOrd="0" presId="urn:microsoft.com/office/officeart/2005/8/layout/hierarchy2"/>
    <dgm:cxn modelId="{F197CEF2-0AA0-496F-B716-C51E6DAA7EFA}" type="presParOf" srcId="{461D23B9-C70A-464C-A3CC-5F672574CE9A}" destId="{BDC71E8A-C2E3-427F-8A76-22D89B8588BD}" srcOrd="0" destOrd="0" presId="urn:microsoft.com/office/officeart/2005/8/layout/hierarchy2"/>
    <dgm:cxn modelId="{557F0A26-C620-4C3E-BB7B-7FD9FE9C331D}" type="presParOf" srcId="{461D23B9-C70A-464C-A3CC-5F672574CE9A}" destId="{3F2F9B11-A097-4CA1-8EBE-3192A636BBAE}" srcOrd="1" destOrd="0" presId="urn:microsoft.com/office/officeart/2005/8/layout/hierarchy2"/>
    <dgm:cxn modelId="{E60DA2D3-F7E9-4459-BB30-076098AF5195}" type="presParOf" srcId="{EAC0E162-206C-435B-B3C5-AA9F8E92B204}" destId="{777D442F-4493-4699-9817-6343D70BE481}" srcOrd="2" destOrd="0" presId="urn:microsoft.com/office/officeart/2005/8/layout/hierarchy2"/>
    <dgm:cxn modelId="{5211B3F4-6127-466D-869C-6DB85517500B}" type="presParOf" srcId="{777D442F-4493-4699-9817-6343D70BE481}" destId="{63E3E820-6652-46D2-BFAD-338C29515AAF}" srcOrd="0" destOrd="0" presId="urn:microsoft.com/office/officeart/2005/8/layout/hierarchy2"/>
    <dgm:cxn modelId="{41FD9557-9EC8-4F20-A04F-C1CCD51C8EC0}" type="presParOf" srcId="{EAC0E162-206C-435B-B3C5-AA9F8E92B204}" destId="{90984A22-F978-4664-827E-4227532EA92E}" srcOrd="3" destOrd="0" presId="urn:microsoft.com/office/officeart/2005/8/layout/hierarchy2"/>
    <dgm:cxn modelId="{87643EE7-7096-47ED-B11F-42A599AD584D}" type="presParOf" srcId="{90984A22-F978-4664-827E-4227532EA92E}" destId="{66027A24-0C6D-471C-B2ED-A0AD12FFCF64}" srcOrd="0" destOrd="0" presId="urn:microsoft.com/office/officeart/2005/8/layout/hierarchy2"/>
    <dgm:cxn modelId="{05B1A155-3386-4167-819D-08B792928E4F}" type="presParOf" srcId="{90984A22-F978-4664-827E-4227532EA92E}" destId="{0DB021FC-2EA1-4E6A-9D79-2FF96FB7B3F8}" srcOrd="1" destOrd="0" presId="urn:microsoft.com/office/officeart/2005/8/layout/hierarchy2"/>
    <dgm:cxn modelId="{D1C6BD31-FC75-4BFF-BEC9-A7A68E8C0DB4}" type="presParOf" srcId="{0DB021FC-2EA1-4E6A-9D79-2FF96FB7B3F8}" destId="{036526F4-2C5D-455B-AB0B-F05C5E9792D7}" srcOrd="0" destOrd="0" presId="urn:microsoft.com/office/officeart/2005/8/layout/hierarchy2"/>
    <dgm:cxn modelId="{22D4B7BA-74EB-4EE3-B08B-F965AA917745}" type="presParOf" srcId="{036526F4-2C5D-455B-AB0B-F05C5E9792D7}" destId="{BA23386B-D89B-4207-84C0-DDF5CF1AA1DD}" srcOrd="0" destOrd="0" presId="urn:microsoft.com/office/officeart/2005/8/layout/hierarchy2"/>
    <dgm:cxn modelId="{077B3D33-D692-45E6-A920-008D503A1280}" type="presParOf" srcId="{0DB021FC-2EA1-4E6A-9D79-2FF96FB7B3F8}" destId="{F1F5CA12-77E4-4255-819E-FCC914B53E81}" srcOrd="1" destOrd="0" presId="urn:microsoft.com/office/officeart/2005/8/layout/hierarchy2"/>
    <dgm:cxn modelId="{30B71853-927D-4E48-AC90-91C18BED4C06}" type="presParOf" srcId="{F1F5CA12-77E4-4255-819E-FCC914B53E81}" destId="{B0E8A08F-8764-4CA1-8808-32B4187289D3}" srcOrd="0" destOrd="0" presId="urn:microsoft.com/office/officeart/2005/8/layout/hierarchy2"/>
    <dgm:cxn modelId="{3A613EEE-FB99-41E8-995C-6E2C8F8D982F}" type="presParOf" srcId="{F1F5CA12-77E4-4255-819E-FCC914B53E81}" destId="{34E3D54C-A1E1-4D82-9711-AC50F6F72A74}" srcOrd="1" destOrd="0" presId="urn:microsoft.com/office/officeart/2005/8/layout/hierarchy2"/>
    <dgm:cxn modelId="{ED46DC43-4040-4BFE-ACF0-1674E44E4CDF}" type="presParOf" srcId="{EAC0E162-206C-435B-B3C5-AA9F8E92B204}" destId="{8EEF13C6-5F50-489B-9335-91FC8AC78D4C}" srcOrd="4" destOrd="0" presId="urn:microsoft.com/office/officeart/2005/8/layout/hierarchy2"/>
    <dgm:cxn modelId="{AF911C85-82CF-417E-A3CA-EAE43E4732AA}" type="presParOf" srcId="{8EEF13C6-5F50-489B-9335-91FC8AC78D4C}" destId="{1EB31735-9451-4B06-B958-BDA34BC03E57}" srcOrd="0" destOrd="0" presId="urn:microsoft.com/office/officeart/2005/8/layout/hierarchy2"/>
    <dgm:cxn modelId="{B9C325D9-AA7C-482F-B82F-E0E4C352D24A}" type="presParOf" srcId="{EAC0E162-206C-435B-B3C5-AA9F8E92B204}" destId="{23B35116-73E2-468E-B363-D492A2E1DC3C}" srcOrd="5" destOrd="0" presId="urn:microsoft.com/office/officeart/2005/8/layout/hierarchy2"/>
    <dgm:cxn modelId="{05C6EEDC-A34C-45DD-A2D7-18F4B9C36364}" type="presParOf" srcId="{23B35116-73E2-468E-B363-D492A2E1DC3C}" destId="{9D1A6DD1-CE3B-4031-98A5-B1737ABD4AD7}" srcOrd="0" destOrd="0" presId="urn:microsoft.com/office/officeart/2005/8/layout/hierarchy2"/>
    <dgm:cxn modelId="{954D381C-6221-4CF8-9D1F-D2DF5C388F2D}" type="presParOf" srcId="{23B35116-73E2-468E-B363-D492A2E1DC3C}" destId="{0833F02E-BC43-472E-916A-B74070053B12}" srcOrd="1" destOrd="0" presId="urn:microsoft.com/office/officeart/2005/8/layout/hierarchy2"/>
    <dgm:cxn modelId="{D05A2178-9A7C-4D63-91CB-CC0E24A688E8}" type="presParOf" srcId="{0833F02E-BC43-472E-916A-B74070053B12}" destId="{A961B6FA-8DB0-49E3-93D2-A8D215DBDA6F}" srcOrd="0" destOrd="0" presId="urn:microsoft.com/office/officeart/2005/8/layout/hierarchy2"/>
    <dgm:cxn modelId="{D7CA2F91-A8F4-4699-8C22-E38ACB83384E}" type="presParOf" srcId="{A961B6FA-8DB0-49E3-93D2-A8D215DBDA6F}" destId="{D86833DF-A7FA-4572-B719-E2438B772552}" srcOrd="0" destOrd="0" presId="urn:microsoft.com/office/officeart/2005/8/layout/hierarchy2"/>
    <dgm:cxn modelId="{6C59B486-9F60-4EB1-89EF-6115E7DD262F}" type="presParOf" srcId="{0833F02E-BC43-472E-916A-B74070053B12}" destId="{57D768FF-70EA-4523-B6AB-A045B4E3FF19}" srcOrd="1" destOrd="0" presId="urn:microsoft.com/office/officeart/2005/8/layout/hierarchy2"/>
    <dgm:cxn modelId="{2134D282-12FC-4BBF-96B6-0F430340AEF8}" type="presParOf" srcId="{57D768FF-70EA-4523-B6AB-A045B4E3FF19}" destId="{9BE02DCA-73D4-4405-896F-3D035AE43220}" srcOrd="0" destOrd="0" presId="urn:microsoft.com/office/officeart/2005/8/layout/hierarchy2"/>
    <dgm:cxn modelId="{65F05FFE-9EAF-4753-A0EC-E2C11F1ADC31}" type="presParOf" srcId="{57D768FF-70EA-4523-B6AB-A045B4E3FF19}" destId="{6591074A-7757-437C-9A06-812583F519A5}" srcOrd="1" destOrd="0" presId="urn:microsoft.com/office/officeart/2005/8/layout/hierarchy2"/>
    <dgm:cxn modelId="{019FD554-928A-4A58-AA21-7E592A86392E}" type="presParOf" srcId="{4E025982-CE2F-4E73-80C1-1D75B0B22933}" destId="{87EE0738-2F11-4635-8E21-344FF4126AB0}" srcOrd="6" destOrd="0" presId="urn:microsoft.com/office/officeart/2005/8/layout/hierarchy2"/>
    <dgm:cxn modelId="{7CE8BA1E-DDE9-4199-AAAE-55C23A4772FC}" type="presParOf" srcId="{87EE0738-2F11-4635-8E21-344FF4126AB0}" destId="{64188F71-E60B-4CF3-BC19-97D55EF4E61D}" srcOrd="0" destOrd="0" presId="urn:microsoft.com/office/officeart/2005/8/layout/hierarchy2"/>
    <dgm:cxn modelId="{6AACCF91-E00C-4065-A31B-8E63ABD179F9}" type="presParOf" srcId="{4E025982-CE2F-4E73-80C1-1D75B0B22933}" destId="{E6FAB37C-E41E-4AE8-8DCF-5CCF6E56A855}" srcOrd="7" destOrd="0" presId="urn:microsoft.com/office/officeart/2005/8/layout/hierarchy2"/>
    <dgm:cxn modelId="{85A1D30F-71FE-4893-9E39-B01F4EDE0DC1}" type="presParOf" srcId="{E6FAB37C-E41E-4AE8-8DCF-5CCF6E56A855}" destId="{CF66B1EC-020F-471E-B434-9888AA46E8DD}" srcOrd="0" destOrd="0" presId="urn:microsoft.com/office/officeart/2005/8/layout/hierarchy2"/>
    <dgm:cxn modelId="{51847720-C12F-41DC-9783-BBEB39FC1CB7}" type="presParOf" srcId="{E6FAB37C-E41E-4AE8-8DCF-5CCF6E56A855}" destId="{41B8AA34-E2FC-4319-BC2D-545AE199262A}" srcOrd="1" destOrd="0" presId="urn:microsoft.com/office/officeart/2005/8/layout/hierarchy2"/>
    <dgm:cxn modelId="{E823EAF2-2040-4BF9-95C2-E4719650D91B}" type="presParOf" srcId="{41B8AA34-E2FC-4319-BC2D-545AE199262A}" destId="{88E10AD1-8811-4AA3-A051-CA0471005B50}" srcOrd="0" destOrd="0" presId="urn:microsoft.com/office/officeart/2005/8/layout/hierarchy2"/>
    <dgm:cxn modelId="{F44AC790-B234-4D04-B7D6-17F7562BDD8B}" type="presParOf" srcId="{88E10AD1-8811-4AA3-A051-CA0471005B50}" destId="{4EA5CF3A-3A35-46FB-BEF6-B98402DB0EA6}" srcOrd="0" destOrd="0" presId="urn:microsoft.com/office/officeart/2005/8/layout/hierarchy2"/>
    <dgm:cxn modelId="{C53B8B3D-6CA3-4C75-AEB5-9BBDB6A36C8C}" type="presParOf" srcId="{41B8AA34-E2FC-4319-BC2D-545AE199262A}" destId="{511ED5D6-4479-4553-89AD-422CEE78B39A}" srcOrd="1" destOrd="0" presId="urn:microsoft.com/office/officeart/2005/8/layout/hierarchy2"/>
    <dgm:cxn modelId="{FDDB8DFB-6350-49B0-AA27-48466EBD4C84}" type="presParOf" srcId="{511ED5D6-4479-4553-89AD-422CEE78B39A}" destId="{2F4E67B4-5107-4CF3-8F51-EC0435E845D3}" srcOrd="0" destOrd="0" presId="urn:microsoft.com/office/officeart/2005/8/layout/hierarchy2"/>
    <dgm:cxn modelId="{1A453B91-E83E-4506-A94D-1D1CA8A7FB86}" type="presParOf" srcId="{511ED5D6-4479-4553-89AD-422CEE78B39A}" destId="{9AFB9A9E-BAEF-490F-8C9C-B0FCFA052EC1}" srcOrd="1" destOrd="0" presId="urn:microsoft.com/office/officeart/2005/8/layout/hierarchy2"/>
    <dgm:cxn modelId="{CCC21B03-4CAB-40D2-99A5-6D23FDBEB498}" type="presParOf" srcId="{9AFB9A9E-BAEF-490F-8C9C-B0FCFA052EC1}" destId="{6E57FC17-8007-458E-944A-A773BD69DFF2}" srcOrd="0" destOrd="0" presId="urn:microsoft.com/office/officeart/2005/8/layout/hierarchy2"/>
    <dgm:cxn modelId="{C4261A2D-0339-42C1-BCC9-1ABD4E386797}" type="presParOf" srcId="{6E57FC17-8007-458E-944A-A773BD69DFF2}" destId="{E8500D7F-0842-441A-ACBB-5A5027276AD5}" srcOrd="0" destOrd="0" presId="urn:microsoft.com/office/officeart/2005/8/layout/hierarchy2"/>
    <dgm:cxn modelId="{9507140B-E65D-4EE1-94A7-22F13B36C24D}" type="presParOf" srcId="{9AFB9A9E-BAEF-490F-8C9C-B0FCFA052EC1}" destId="{E3B78CDE-79C7-43DC-A03D-1135755FA345}" srcOrd="1" destOrd="0" presId="urn:microsoft.com/office/officeart/2005/8/layout/hierarchy2"/>
    <dgm:cxn modelId="{E9B05C4E-21D4-498F-8A98-A2300E0E2123}" type="presParOf" srcId="{E3B78CDE-79C7-43DC-A03D-1135755FA345}" destId="{AA5A5E71-DB6A-4E5E-8C9F-F6AF2BD175DE}" srcOrd="0" destOrd="0" presId="urn:microsoft.com/office/officeart/2005/8/layout/hierarchy2"/>
    <dgm:cxn modelId="{8A4B1882-BCFE-4749-A77F-706D7EB3ADD4}" type="presParOf" srcId="{E3B78CDE-79C7-43DC-A03D-1135755FA345}" destId="{B52CFEB9-CF5E-4AFE-BC5A-8FD5F446B477}" srcOrd="1" destOrd="0" presId="urn:microsoft.com/office/officeart/2005/8/layout/hierarchy2"/>
    <dgm:cxn modelId="{CB780159-A9A2-4A62-9DDB-BC4F74115CA9}" type="presParOf" srcId="{9AFB9A9E-BAEF-490F-8C9C-B0FCFA052EC1}" destId="{ADCFCAB2-ECD0-406E-94CD-5A79CD29DDF6}" srcOrd="2" destOrd="0" presId="urn:microsoft.com/office/officeart/2005/8/layout/hierarchy2"/>
    <dgm:cxn modelId="{9E7B3439-C803-420B-A2DB-7D9C48581F7D}" type="presParOf" srcId="{ADCFCAB2-ECD0-406E-94CD-5A79CD29DDF6}" destId="{22C09AB9-D913-44B6-8C2B-23FDDFBC2EA5}" srcOrd="0" destOrd="0" presId="urn:microsoft.com/office/officeart/2005/8/layout/hierarchy2"/>
    <dgm:cxn modelId="{3619D0B5-3EE0-4F83-BF62-5F47C0F899EE}" type="presParOf" srcId="{9AFB9A9E-BAEF-490F-8C9C-B0FCFA052EC1}" destId="{9727ADCC-76BC-4FF1-B78E-F564CABA4ADA}" srcOrd="3" destOrd="0" presId="urn:microsoft.com/office/officeart/2005/8/layout/hierarchy2"/>
    <dgm:cxn modelId="{926711E6-1C2B-45CF-8857-75F397A5E9C9}" type="presParOf" srcId="{9727ADCC-76BC-4FF1-B78E-F564CABA4ADA}" destId="{14E9CDB6-EABC-4014-8CDB-389DAC8E45E3}" srcOrd="0" destOrd="0" presId="urn:microsoft.com/office/officeart/2005/8/layout/hierarchy2"/>
    <dgm:cxn modelId="{ED1E966B-04C4-41FD-ADEE-AE0B449A3E4B}" type="presParOf" srcId="{9727ADCC-76BC-4FF1-B78E-F564CABA4ADA}" destId="{EE36A8F1-1E4D-4749-B246-27469E3D54D0}" srcOrd="1" destOrd="0" presId="urn:microsoft.com/office/officeart/2005/8/layout/hierarchy2"/>
    <dgm:cxn modelId="{BE4597CF-855D-494E-AD72-82EB3E4BE159}" type="presParOf" srcId="{9AFB9A9E-BAEF-490F-8C9C-B0FCFA052EC1}" destId="{A1D11165-2F8C-4147-A5A7-186BCF4E2E37}" srcOrd="4" destOrd="0" presId="urn:microsoft.com/office/officeart/2005/8/layout/hierarchy2"/>
    <dgm:cxn modelId="{FFB5F4D2-244F-4C0F-86DF-0DAD0A5E150B}" type="presParOf" srcId="{A1D11165-2F8C-4147-A5A7-186BCF4E2E37}" destId="{554D0364-CA0A-4E0C-8A56-5A11049735CA}" srcOrd="0" destOrd="0" presId="urn:microsoft.com/office/officeart/2005/8/layout/hierarchy2"/>
    <dgm:cxn modelId="{8BF279EF-038D-4744-AA75-091E32994A31}" type="presParOf" srcId="{9AFB9A9E-BAEF-490F-8C9C-B0FCFA052EC1}" destId="{FB4DEC9B-73CC-4676-9975-5D1C880D4A2E}" srcOrd="5" destOrd="0" presId="urn:microsoft.com/office/officeart/2005/8/layout/hierarchy2"/>
    <dgm:cxn modelId="{A787470A-6F52-461C-A58F-C5538C2286FB}" type="presParOf" srcId="{FB4DEC9B-73CC-4676-9975-5D1C880D4A2E}" destId="{2E1D8353-A8F6-462F-9812-72021EB958DB}" srcOrd="0" destOrd="0" presId="urn:microsoft.com/office/officeart/2005/8/layout/hierarchy2"/>
    <dgm:cxn modelId="{0343ECBB-BDA8-4EFF-A256-55F60999A3FC}" type="presParOf" srcId="{FB4DEC9B-73CC-4676-9975-5D1C880D4A2E}" destId="{76A95BC8-E7A5-4148-B57E-EDC4962F7F9B}" srcOrd="1" destOrd="0" presId="urn:microsoft.com/office/officeart/2005/8/layout/hierarchy2"/>
    <dgm:cxn modelId="{5CD3752A-80C1-4012-9D07-C6A7FA7B0EBE}" type="presParOf" srcId="{9AFB9A9E-BAEF-490F-8C9C-B0FCFA052EC1}" destId="{3D3AA2F7-F962-459C-930E-81088F7AFCC7}" srcOrd="6" destOrd="0" presId="urn:microsoft.com/office/officeart/2005/8/layout/hierarchy2"/>
    <dgm:cxn modelId="{F4F62AA6-52EF-4991-AC38-73E94D3848C7}" type="presParOf" srcId="{3D3AA2F7-F962-459C-930E-81088F7AFCC7}" destId="{E4CFBD6D-1F22-4143-965A-9F31360A8A70}" srcOrd="0" destOrd="0" presId="urn:microsoft.com/office/officeart/2005/8/layout/hierarchy2"/>
    <dgm:cxn modelId="{1A514D76-5FFF-4D0E-B6E9-33DAADA7399D}" type="presParOf" srcId="{9AFB9A9E-BAEF-490F-8C9C-B0FCFA052EC1}" destId="{52C8D749-1424-492E-A14F-F8EF2DCEE662}" srcOrd="7" destOrd="0" presId="urn:microsoft.com/office/officeart/2005/8/layout/hierarchy2"/>
    <dgm:cxn modelId="{B1574E26-1F70-4366-BAF3-9401F411AB9A}" type="presParOf" srcId="{52C8D749-1424-492E-A14F-F8EF2DCEE662}" destId="{ACB1C0FA-0514-40C8-B2E0-292E2A30BE2C}" srcOrd="0" destOrd="0" presId="urn:microsoft.com/office/officeart/2005/8/layout/hierarchy2"/>
    <dgm:cxn modelId="{CEC8FF41-C2E2-4028-8AD1-D985B6E223C8}" type="presParOf" srcId="{52C8D749-1424-492E-A14F-F8EF2DCEE662}" destId="{41456AD4-C87F-4B64-B688-06DB528D298E}" srcOrd="1" destOrd="0" presId="urn:microsoft.com/office/officeart/2005/8/layout/hierarchy2"/>
    <dgm:cxn modelId="{57B28BF8-A4C6-43B4-83F9-F161FF8C76F4}" type="presParOf" srcId="{4E025982-CE2F-4E73-80C1-1D75B0B22933}" destId="{D30F5BE4-CB07-4CA4-A4B3-90EA8F778DE9}" srcOrd="8" destOrd="0" presId="urn:microsoft.com/office/officeart/2005/8/layout/hierarchy2"/>
    <dgm:cxn modelId="{0D35D4AE-0A8D-4460-8F78-8F408E53106F}" type="presParOf" srcId="{D30F5BE4-CB07-4CA4-A4B3-90EA8F778DE9}" destId="{2568C47F-1EED-49F7-82C9-8A7A62EDB5F8}" srcOrd="0" destOrd="0" presId="urn:microsoft.com/office/officeart/2005/8/layout/hierarchy2"/>
    <dgm:cxn modelId="{B585E6EB-0BF2-41A4-A7DA-97A83022E140}" type="presParOf" srcId="{4E025982-CE2F-4E73-80C1-1D75B0B22933}" destId="{7BA67295-E27D-48EB-AC5D-9BCCDF9A6B9C}" srcOrd="9" destOrd="0" presId="urn:microsoft.com/office/officeart/2005/8/layout/hierarchy2"/>
    <dgm:cxn modelId="{8836CEE4-1349-4A82-A674-50963E4846A7}" type="presParOf" srcId="{7BA67295-E27D-48EB-AC5D-9BCCDF9A6B9C}" destId="{E909491E-9394-4489-A754-051723DD88ED}" srcOrd="0" destOrd="0" presId="urn:microsoft.com/office/officeart/2005/8/layout/hierarchy2"/>
    <dgm:cxn modelId="{0B589382-3384-44BE-A243-874FFF12C5C1}" type="presParOf" srcId="{7BA67295-E27D-48EB-AC5D-9BCCDF9A6B9C}" destId="{AAEA81F5-0B35-4792-8061-BC5FFFD5EA13}" srcOrd="1" destOrd="0" presId="urn:microsoft.com/office/officeart/2005/8/layout/hierarchy2"/>
    <dgm:cxn modelId="{2CDE9B93-B413-4DD1-9A34-FFEEC5AD062A}" type="presParOf" srcId="{AAEA81F5-0B35-4792-8061-BC5FFFD5EA13}" destId="{535CE62C-B497-41D2-9707-652D72DB3A3A}" srcOrd="0" destOrd="0" presId="urn:microsoft.com/office/officeart/2005/8/layout/hierarchy2"/>
    <dgm:cxn modelId="{A38046BA-0CF5-41F8-8798-10CE0F1C340F}" type="presParOf" srcId="{535CE62C-B497-41D2-9707-652D72DB3A3A}" destId="{7B4CD44B-CABB-4A7A-A7A6-E16D6F346CC0}" srcOrd="0" destOrd="0" presId="urn:microsoft.com/office/officeart/2005/8/layout/hierarchy2"/>
    <dgm:cxn modelId="{78229654-A8F4-4E53-AE15-803ABFED971D}" type="presParOf" srcId="{AAEA81F5-0B35-4792-8061-BC5FFFD5EA13}" destId="{72AED6D9-08DA-4492-B485-D8D105AC76C8}" srcOrd="1" destOrd="0" presId="urn:microsoft.com/office/officeart/2005/8/layout/hierarchy2"/>
    <dgm:cxn modelId="{813F026C-1668-4BC5-9ECC-4A0215EF5367}" type="presParOf" srcId="{72AED6D9-08DA-4492-B485-D8D105AC76C8}" destId="{49FC433C-01A7-4575-BA66-B6CD0A70D62B}" srcOrd="0" destOrd="0" presId="urn:microsoft.com/office/officeart/2005/8/layout/hierarchy2"/>
    <dgm:cxn modelId="{5CE53D6D-0F4B-4DCF-9F35-CB7B8EE738BD}" type="presParOf" srcId="{72AED6D9-08DA-4492-B485-D8D105AC76C8}" destId="{A17CADC2-0FE2-47FB-86C6-9C27067A0B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16196-DA7A-41A5-9F6F-4574AE276DEC}">
      <dsp:nvSpPr>
        <dsp:cNvPr id="0" name=""/>
        <dsp:cNvSpPr/>
      </dsp:nvSpPr>
      <dsp:spPr>
        <a:xfrm>
          <a:off x="4188" y="1832333"/>
          <a:ext cx="1291710" cy="6153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EL USO DE LA INVESTIGACIÓN PÚBLICA Y PRIVADA</a:t>
          </a:r>
          <a:endParaRPr lang="es-MX" sz="1200" b="1" kern="1200" dirty="0">
            <a:latin typeface="Arial" pitchFamily="34" charset="0"/>
            <a:cs typeface="Arial" pitchFamily="34" charset="0"/>
          </a:endParaRPr>
        </a:p>
      </dsp:txBody>
      <dsp:txXfrm>
        <a:off x="22211" y="1850356"/>
        <a:ext cx="1255664" cy="579309"/>
      </dsp:txXfrm>
    </dsp:sp>
    <dsp:sp modelId="{9CBD3E65-12FA-48F6-8121-722839076F67}">
      <dsp:nvSpPr>
        <dsp:cNvPr id="0" name=""/>
        <dsp:cNvSpPr/>
      </dsp:nvSpPr>
      <dsp:spPr>
        <a:xfrm rot="17122831">
          <a:off x="663218" y="1297147"/>
          <a:ext cx="1722115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1722115" y="1264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1481223" y="1266738"/>
        <a:ext cx="86105" cy="86105"/>
      </dsp:txXfrm>
    </dsp:sp>
    <dsp:sp modelId="{221D1744-2953-4C38-A854-BD9C643888C2}">
      <dsp:nvSpPr>
        <dsp:cNvPr id="0" name=""/>
        <dsp:cNvSpPr/>
      </dsp:nvSpPr>
      <dsp:spPr>
        <a:xfrm>
          <a:off x="1752652" y="323650"/>
          <a:ext cx="1141883" cy="3118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latin typeface="Arial" pitchFamily="34" charset="0"/>
              <a:cs typeface="Arial" pitchFamily="34" charset="0"/>
            </a:rPr>
            <a:t>TIPOS</a:t>
          </a:r>
          <a:endParaRPr lang="es-MX" sz="1800" b="1" kern="1200" dirty="0">
            <a:latin typeface="Arial" pitchFamily="34" charset="0"/>
            <a:cs typeface="Arial" pitchFamily="34" charset="0"/>
          </a:endParaRPr>
        </a:p>
      </dsp:txBody>
      <dsp:txXfrm>
        <a:off x="1761786" y="332784"/>
        <a:ext cx="1123615" cy="293574"/>
      </dsp:txXfrm>
    </dsp:sp>
    <dsp:sp modelId="{229545C0-80CA-405C-B747-5D6945092275}">
      <dsp:nvSpPr>
        <dsp:cNvPr id="0" name=""/>
        <dsp:cNvSpPr/>
      </dsp:nvSpPr>
      <dsp:spPr>
        <a:xfrm rot="20139248">
          <a:off x="2872245" y="363591"/>
          <a:ext cx="501335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501335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3110379" y="363702"/>
        <a:ext cx="25066" cy="25066"/>
      </dsp:txXfrm>
    </dsp:sp>
    <dsp:sp modelId="{0EAA364C-7DC6-4C0C-B45B-7E87CCD48252}">
      <dsp:nvSpPr>
        <dsp:cNvPr id="0" name=""/>
        <dsp:cNvSpPr/>
      </dsp:nvSpPr>
      <dsp:spPr>
        <a:xfrm>
          <a:off x="3351290" y="107628"/>
          <a:ext cx="1141883" cy="3305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PÚBLICA</a:t>
          </a:r>
          <a:endParaRPr lang="es-MX" sz="1400" b="1" kern="1200" dirty="0">
            <a:latin typeface="Arial" pitchFamily="34" charset="0"/>
            <a:cs typeface="Arial" pitchFamily="34" charset="0"/>
          </a:endParaRPr>
        </a:p>
      </dsp:txBody>
      <dsp:txXfrm>
        <a:off x="3360971" y="117309"/>
        <a:ext cx="1122521" cy="311179"/>
      </dsp:txXfrm>
    </dsp:sp>
    <dsp:sp modelId="{9E99498B-F550-4354-8906-53AFE585FAB9}">
      <dsp:nvSpPr>
        <dsp:cNvPr id="0" name=""/>
        <dsp:cNvSpPr/>
      </dsp:nvSpPr>
      <dsp:spPr>
        <a:xfrm rot="1469605">
          <a:off x="2871952" y="570973"/>
          <a:ext cx="501922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501922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3110365" y="571069"/>
        <a:ext cx="25096" cy="25096"/>
      </dsp:txXfrm>
    </dsp:sp>
    <dsp:sp modelId="{148244FC-12E3-44EF-9ECB-9538B39A2628}">
      <dsp:nvSpPr>
        <dsp:cNvPr id="0" name=""/>
        <dsp:cNvSpPr/>
      </dsp:nvSpPr>
      <dsp:spPr>
        <a:xfrm>
          <a:off x="3351290" y="523811"/>
          <a:ext cx="1141883" cy="3277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PRIVADA</a:t>
          </a:r>
          <a:endParaRPr lang="es-MX" sz="1400" b="1" kern="1200" dirty="0">
            <a:latin typeface="Arial" pitchFamily="34" charset="0"/>
            <a:cs typeface="Arial" pitchFamily="34" charset="0"/>
          </a:endParaRPr>
        </a:p>
      </dsp:txBody>
      <dsp:txXfrm>
        <a:off x="3360888" y="533409"/>
        <a:ext cx="1122687" cy="308507"/>
      </dsp:txXfrm>
    </dsp:sp>
    <dsp:sp modelId="{E1DC7608-E81B-4CF9-818D-83EE7A48601E}">
      <dsp:nvSpPr>
        <dsp:cNvPr id="0" name=""/>
        <dsp:cNvSpPr/>
      </dsp:nvSpPr>
      <dsp:spPr>
        <a:xfrm rot="17788087">
          <a:off x="1011875" y="1668675"/>
          <a:ext cx="1024800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1024800" y="1264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1498655" y="1655698"/>
        <a:ext cx="51240" cy="51240"/>
      </dsp:txXfrm>
    </dsp:sp>
    <dsp:sp modelId="{E1BD8EE2-63A2-42C7-AC21-261A1B972EE4}">
      <dsp:nvSpPr>
        <dsp:cNvPr id="0" name=""/>
        <dsp:cNvSpPr/>
      </dsp:nvSpPr>
      <dsp:spPr>
        <a:xfrm>
          <a:off x="1752652" y="1017673"/>
          <a:ext cx="1141883" cy="40990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rial" pitchFamily="34" charset="0"/>
              <a:cs typeface="Arial" pitchFamily="34" charset="0"/>
            </a:rPr>
            <a:t>¿QUÉ ES?</a:t>
          </a:r>
          <a:endParaRPr lang="es-MX" sz="1400" b="1" kern="1200" dirty="0">
            <a:latin typeface="Arial" pitchFamily="34" charset="0"/>
            <a:cs typeface="Arial" pitchFamily="34" charset="0"/>
          </a:endParaRPr>
        </a:p>
      </dsp:txBody>
      <dsp:txXfrm>
        <a:off x="1764658" y="1029679"/>
        <a:ext cx="1117871" cy="385895"/>
      </dsp:txXfrm>
    </dsp:sp>
    <dsp:sp modelId="{EF97E7CB-C53E-49C4-BEEF-5D59DBF13087}">
      <dsp:nvSpPr>
        <dsp:cNvPr id="0" name=""/>
        <dsp:cNvSpPr/>
      </dsp:nvSpPr>
      <dsp:spPr>
        <a:xfrm>
          <a:off x="2894536" y="1209983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3111494" y="1211208"/>
        <a:ext cx="22837" cy="22837"/>
      </dsp:txXfrm>
    </dsp:sp>
    <dsp:sp modelId="{253D3625-4C24-46D3-9EFB-81D1F29668A5}">
      <dsp:nvSpPr>
        <dsp:cNvPr id="0" name=""/>
        <dsp:cNvSpPr/>
      </dsp:nvSpPr>
      <dsp:spPr>
        <a:xfrm>
          <a:off x="3351290" y="937156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 smtClean="0"/>
            <a:t>RECOPILAR ICIERTA INFORMACIÓN MEDIANTE LA AVERIGUACIÓN DE DATOS PARA LA APORTACIÓN Y/O RESOLUCIÓN DE PROBLEMAS</a:t>
          </a:r>
          <a:endParaRPr lang="es-MX" sz="500" b="1" kern="1200" dirty="0"/>
        </a:p>
      </dsp:txBody>
      <dsp:txXfrm>
        <a:off x="3368012" y="953878"/>
        <a:ext cx="1108439" cy="537497"/>
      </dsp:txXfrm>
    </dsp:sp>
    <dsp:sp modelId="{F1F93F4C-CC69-44A4-B08F-64A0B1C775E4}">
      <dsp:nvSpPr>
        <dsp:cNvPr id="0" name=""/>
        <dsp:cNvSpPr/>
      </dsp:nvSpPr>
      <dsp:spPr>
        <a:xfrm>
          <a:off x="4493173" y="1209983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" y="12643"/>
              </a:lnTo>
            </a:path>
            <a:path>
              <a:moveTo>
                <a:pt x="411078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b="1" kern="1200" dirty="0" smtClean="0"/>
            <a:t>CARACTERÍSTICA</a:t>
          </a:r>
          <a:r>
            <a:rPr lang="es-MX" sz="500" kern="1200" dirty="0" smtClean="0"/>
            <a:t>S</a:t>
          </a:r>
          <a:endParaRPr lang="es-MX" sz="500" kern="1200" dirty="0"/>
        </a:p>
      </dsp:txBody>
      <dsp:txXfrm>
        <a:off x="4538849" y="1165532"/>
        <a:ext cx="365402" cy="114188"/>
      </dsp:txXfrm>
    </dsp:sp>
    <dsp:sp modelId="{D5E8544A-64AA-4F6A-A359-07A7883EF8A2}">
      <dsp:nvSpPr>
        <dsp:cNvPr id="0" name=""/>
        <dsp:cNvSpPr/>
      </dsp:nvSpPr>
      <dsp:spPr>
        <a:xfrm>
          <a:off x="4949927" y="1036317"/>
          <a:ext cx="1141883" cy="37261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Exactitud, objetividad, validéz, continuidad</a:t>
          </a:r>
          <a:r>
            <a:rPr lang="es-MX" sz="500" kern="1200" smtClean="0"/>
            <a:t>, comparable,novedosa </a:t>
          </a:r>
          <a:endParaRPr lang="es-MX" sz="500" kern="1200" dirty="0"/>
        </a:p>
      </dsp:txBody>
      <dsp:txXfrm>
        <a:off x="4960841" y="1047231"/>
        <a:ext cx="1120055" cy="350791"/>
      </dsp:txXfrm>
    </dsp:sp>
    <dsp:sp modelId="{88C453F1-DDA8-422E-8562-09EE6697D4DC}">
      <dsp:nvSpPr>
        <dsp:cNvPr id="0" name=""/>
        <dsp:cNvSpPr/>
      </dsp:nvSpPr>
      <dsp:spPr>
        <a:xfrm rot="20421664">
          <a:off x="1281793" y="2045870"/>
          <a:ext cx="484964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84964" y="1264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 dirty="0"/>
        </a:p>
      </dsp:txBody>
      <dsp:txXfrm>
        <a:off x="1512151" y="2046390"/>
        <a:ext cx="24248" cy="24248"/>
      </dsp:txXfrm>
    </dsp:sp>
    <dsp:sp modelId="{5B5258B5-CE71-4B08-AD44-C2BD581953C2}">
      <dsp:nvSpPr>
        <dsp:cNvPr id="0" name=""/>
        <dsp:cNvSpPr/>
      </dsp:nvSpPr>
      <dsp:spPr>
        <a:xfrm>
          <a:off x="1752652" y="1734367"/>
          <a:ext cx="1141883" cy="4853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¿POR QUÉ ESCRIBIR SOBRE ELLA?</a:t>
          </a:r>
          <a:endParaRPr lang="es-MX" sz="1200" b="1" kern="1200" dirty="0">
            <a:latin typeface="Arial" pitchFamily="34" charset="0"/>
            <a:cs typeface="Arial" pitchFamily="34" charset="0"/>
          </a:endParaRPr>
        </a:p>
      </dsp:txBody>
      <dsp:txXfrm>
        <a:off x="1766866" y="1748581"/>
        <a:ext cx="1113455" cy="456872"/>
      </dsp:txXfrm>
    </dsp:sp>
    <dsp:sp modelId="{4E153175-2EFA-43C1-8F85-120328E7BA75}">
      <dsp:nvSpPr>
        <dsp:cNvPr id="0" name=""/>
        <dsp:cNvSpPr/>
      </dsp:nvSpPr>
      <dsp:spPr>
        <a:xfrm rot="19665853">
          <a:off x="2852919" y="1820358"/>
          <a:ext cx="539987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539987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3109413" y="1819502"/>
        <a:ext cx="26999" cy="26999"/>
      </dsp:txXfrm>
    </dsp:sp>
    <dsp:sp modelId="{2F48A6F9-3624-480F-80BC-485E903B47A4}">
      <dsp:nvSpPr>
        <dsp:cNvPr id="0" name=""/>
        <dsp:cNvSpPr/>
      </dsp:nvSpPr>
      <dsp:spPr>
        <a:xfrm>
          <a:off x="3351290" y="1593739"/>
          <a:ext cx="1141883" cy="190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/>
            <a:t>PARA RECORDAR</a:t>
          </a:r>
          <a:endParaRPr lang="es-MX" sz="900" b="1" kern="1200" dirty="0"/>
        </a:p>
      </dsp:txBody>
      <dsp:txXfrm>
        <a:off x="3356869" y="1599318"/>
        <a:ext cx="1130725" cy="179336"/>
      </dsp:txXfrm>
    </dsp:sp>
    <dsp:sp modelId="{7B1C3153-2292-4DE9-ADC6-328D137714D2}">
      <dsp:nvSpPr>
        <dsp:cNvPr id="0" name=""/>
        <dsp:cNvSpPr/>
      </dsp:nvSpPr>
      <dsp:spPr>
        <a:xfrm>
          <a:off x="4493173" y="1676342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10131" y="1677567"/>
        <a:ext cx="22837" cy="22837"/>
      </dsp:txXfrm>
    </dsp:sp>
    <dsp:sp modelId="{BDC71E8A-C2E3-427F-8A76-22D89B8588BD}">
      <dsp:nvSpPr>
        <dsp:cNvPr id="0" name=""/>
        <dsp:cNvSpPr/>
      </dsp:nvSpPr>
      <dsp:spPr>
        <a:xfrm>
          <a:off x="4949927" y="1593739"/>
          <a:ext cx="1141883" cy="1904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COMPRENDER MEJOR Y RECORDARLO MÁS TIEMPO</a:t>
          </a:r>
          <a:endParaRPr lang="es-MX" sz="500" kern="1200" dirty="0"/>
        </a:p>
      </dsp:txBody>
      <dsp:txXfrm>
        <a:off x="4955506" y="1599318"/>
        <a:ext cx="1130725" cy="179336"/>
      </dsp:txXfrm>
    </dsp:sp>
    <dsp:sp modelId="{777D442F-4493-4699-9817-6343D70BE481}">
      <dsp:nvSpPr>
        <dsp:cNvPr id="0" name=""/>
        <dsp:cNvSpPr/>
      </dsp:nvSpPr>
      <dsp:spPr>
        <a:xfrm rot="21555226">
          <a:off x="2894517" y="1961399"/>
          <a:ext cx="456792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92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3111493" y="1962623"/>
        <a:ext cx="22839" cy="22839"/>
      </dsp:txXfrm>
    </dsp:sp>
    <dsp:sp modelId="{66027A24-0C6D-471C-B2ED-A0AD12FFCF64}">
      <dsp:nvSpPr>
        <dsp:cNvPr id="0" name=""/>
        <dsp:cNvSpPr/>
      </dsp:nvSpPr>
      <dsp:spPr>
        <a:xfrm>
          <a:off x="3351290" y="1869875"/>
          <a:ext cx="1141883" cy="2023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b="1" kern="1200" dirty="0" smtClean="0"/>
            <a:t>PARA COMPRENDER</a:t>
          </a:r>
          <a:endParaRPr lang="es-MX" sz="900" b="1" kern="1200" dirty="0"/>
        </a:p>
      </dsp:txBody>
      <dsp:txXfrm>
        <a:off x="3357218" y="1875803"/>
        <a:ext cx="1130027" cy="190531"/>
      </dsp:txXfrm>
    </dsp:sp>
    <dsp:sp modelId="{036526F4-2C5D-455B-AB0B-F05C5E9792D7}">
      <dsp:nvSpPr>
        <dsp:cNvPr id="0" name=""/>
        <dsp:cNvSpPr/>
      </dsp:nvSpPr>
      <dsp:spPr>
        <a:xfrm>
          <a:off x="4493173" y="1958425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10131" y="1959650"/>
        <a:ext cx="22837" cy="22837"/>
      </dsp:txXfrm>
    </dsp:sp>
    <dsp:sp modelId="{B0E8A08F-8764-4CA1-8808-32B4187289D3}">
      <dsp:nvSpPr>
        <dsp:cNvPr id="0" name=""/>
        <dsp:cNvSpPr/>
      </dsp:nvSpPr>
      <dsp:spPr>
        <a:xfrm>
          <a:off x="4949927" y="1869875"/>
          <a:ext cx="1141883" cy="2023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00" kern="1200" dirty="0" smtClean="0"/>
            <a:t>COMPRENDER</a:t>
          </a:r>
          <a:r>
            <a:rPr lang="es-AR" sz="500" kern="1200" baseline="0" dirty="0" smtClean="0"/>
            <a:t> LO APRENDIDO Y TENER AMPLIO SIGNIFICADOY RELEVANCIA</a:t>
          </a:r>
          <a:endParaRPr lang="es-AR" sz="500" kern="1200" dirty="0"/>
        </a:p>
      </dsp:txBody>
      <dsp:txXfrm>
        <a:off x="4955855" y="1875803"/>
        <a:ext cx="1130027" cy="190531"/>
      </dsp:txXfrm>
    </dsp:sp>
    <dsp:sp modelId="{8EEF13C6-5F50-489B-9335-91FC8AC78D4C}">
      <dsp:nvSpPr>
        <dsp:cNvPr id="0" name=""/>
        <dsp:cNvSpPr/>
      </dsp:nvSpPr>
      <dsp:spPr>
        <a:xfrm rot="1901922">
          <a:off x="2854494" y="2105415"/>
          <a:ext cx="536837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536837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3109492" y="2104638"/>
        <a:ext cx="26841" cy="26841"/>
      </dsp:txXfrm>
    </dsp:sp>
    <dsp:sp modelId="{9D1A6DD1-CE3B-4031-98A5-B1737ABD4AD7}">
      <dsp:nvSpPr>
        <dsp:cNvPr id="0" name=""/>
        <dsp:cNvSpPr/>
      </dsp:nvSpPr>
      <dsp:spPr>
        <a:xfrm>
          <a:off x="3351290" y="2157904"/>
          <a:ext cx="1141883" cy="202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GENERAR PERSPECTIVA</a:t>
          </a:r>
          <a:endParaRPr lang="es-MX" sz="800" b="1" kern="1200" dirty="0"/>
        </a:p>
      </dsp:txBody>
      <dsp:txXfrm>
        <a:off x="3357218" y="2163832"/>
        <a:ext cx="1130027" cy="190537"/>
      </dsp:txXfrm>
    </dsp:sp>
    <dsp:sp modelId="{A961B6FA-8DB0-49E3-93D2-A8D215DBDA6F}">
      <dsp:nvSpPr>
        <dsp:cNvPr id="0" name=""/>
        <dsp:cNvSpPr/>
      </dsp:nvSpPr>
      <dsp:spPr>
        <a:xfrm>
          <a:off x="4493173" y="2246456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10131" y="2247681"/>
        <a:ext cx="22837" cy="22837"/>
      </dsp:txXfrm>
    </dsp:sp>
    <dsp:sp modelId="{9BE02DCA-73D4-4405-896F-3D035AE43220}">
      <dsp:nvSpPr>
        <dsp:cNvPr id="0" name=""/>
        <dsp:cNvSpPr/>
      </dsp:nvSpPr>
      <dsp:spPr>
        <a:xfrm>
          <a:off x="4949927" y="2157904"/>
          <a:ext cx="1141883" cy="2023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500" kern="1200" dirty="0" smtClean="0"/>
            <a:t>TENER</a:t>
          </a:r>
          <a:r>
            <a:rPr lang="es-AR" sz="500" kern="1200" baseline="0" dirty="0" smtClean="0"/>
            <a:t> MAYOR CAPACIDAD LECTORA CRÍTICA</a:t>
          </a:r>
          <a:endParaRPr lang="es-AR" sz="500" kern="1200" dirty="0"/>
        </a:p>
      </dsp:txBody>
      <dsp:txXfrm>
        <a:off x="4955855" y="2163832"/>
        <a:ext cx="1130027" cy="190537"/>
      </dsp:txXfrm>
    </dsp:sp>
    <dsp:sp modelId="{87EE0738-2F11-4635-8E21-344FF4126AB0}">
      <dsp:nvSpPr>
        <dsp:cNvPr id="0" name=""/>
        <dsp:cNvSpPr/>
      </dsp:nvSpPr>
      <dsp:spPr>
        <a:xfrm rot="3874416">
          <a:off x="992364" y="2607755"/>
          <a:ext cx="1063822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1063822" y="1264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1497680" y="2593804"/>
        <a:ext cx="53191" cy="53191"/>
      </dsp:txXfrm>
    </dsp:sp>
    <dsp:sp modelId="{CF66B1EC-020F-471E-B434-9888AA46E8DD}">
      <dsp:nvSpPr>
        <dsp:cNvPr id="0" name=""/>
        <dsp:cNvSpPr/>
      </dsp:nvSpPr>
      <dsp:spPr>
        <a:xfrm>
          <a:off x="1752652" y="2901790"/>
          <a:ext cx="1141883" cy="3979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MÉTODO DE INVESTIGACIÓN</a:t>
          </a:r>
          <a:endParaRPr lang="es-AR" sz="1200" b="1" kern="1200" dirty="0"/>
        </a:p>
      </dsp:txBody>
      <dsp:txXfrm>
        <a:off x="1764309" y="2913447"/>
        <a:ext cx="1118569" cy="374683"/>
      </dsp:txXfrm>
    </dsp:sp>
    <dsp:sp modelId="{88E10AD1-8811-4AA3-A051-CA0471005B50}">
      <dsp:nvSpPr>
        <dsp:cNvPr id="0" name=""/>
        <dsp:cNvSpPr/>
      </dsp:nvSpPr>
      <dsp:spPr>
        <a:xfrm>
          <a:off x="2894536" y="3088145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3111494" y="3089370"/>
        <a:ext cx="22837" cy="22837"/>
      </dsp:txXfrm>
    </dsp:sp>
    <dsp:sp modelId="{2F4E67B4-5107-4CF3-8F51-EC0435E845D3}">
      <dsp:nvSpPr>
        <dsp:cNvPr id="0" name=""/>
        <dsp:cNvSpPr/>
      </dsp:nvSpPr>
      <dsp:spPr>
        <a:xfrm>
          <a:off x="3351290" y="2973797"/>
          <a:ext cx="1141883" cy="2539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500" b="1" kern="1200" dirty="0" smtClean="0">
              <a:latin typeface="Arial" pitchFamily="34" charset="0"/>
              <a:cs typeface="Arial" pitchFamily="34" charset="0"/>
            </a:rPr>
            <a:t>ESTA COMPUESTO POR VARIAS PARTES PARA LLEGAR AL PROBLEMA PLANTEADO</a:t>
          </a:r>
          <a:endParaRPr lang="es-AR" sz="500" b="1" kern="1200" dirty="0">
            <a:latin typeface="Arial" pitchFamily="34" charset="0"/>
            <a:cs typeface="Arial" pitchFamily="34" charset="0"/>
          </a:endParaRPr>
        </a:p>
      </dsp:txBody>
      <dsp:txXfrm>
        <a:off x="3358729" y="2981236"/>
        <a:ext cx="1127005" cy="239105"/>
      </dsp:txXfrm>
    </dsp:sp>
    <dsp:sp modelId="{6E57FC17-8007-458E-944A-A773BD69DFF2}">
      <dsp:nvSpPr>
        <dsp:cNvPr id="0" name=""/>
        <dsp:cNvSpPr/>
      </dsp:nvSpPr>
      <dsp:spPr>
        <a:xfrm rot="18604789">
          <a:off x="4366847" y="2816744"/>
          <a:ext cx="709405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709405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03815" y="2811653"/>
        <a:ext cx="35470" cy="35470"/>
      </dsp:txXfrm>
    </dsp:sp>
    <dsp:sp modelId="{AA5A5E71-DB6A-4E5E-8C9F-F6AF2BD175DE}">
      <dsp:nvSpPr>
        <dsp:cNvPr id="0" name=""/>
        <dsp:cNvSpPr/>
      </dsp:nvSpPr>
      <dsp:spPr>
        <a:xfrm>
          <a:off x="4949927" y="2445938"/>
          <a:ext cx="1141883" cy="2241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00" kern="1200" dirty="0" smtClean="0"/>
            <a:t>PROBLEMA: OBSERVAR CUIDADOSAMENTE</a:t>
          </a:r>
          <a:endParaRPr lang="es-MX" sz="500" kern="1200" dirty="0"/>
        </a:p>
      </dsp:txBody>
      <dsp:txXfrm>
        <a:off x="4956491" y="2452502"/>
        <a:ext cx="1128755" cy="210972"/>
      </dsp:txXfrm>
    </dsp:sp>
    <dsp:sp modelId="{ADCFCAB2-ECD0-406E-94CD-5A79CD29DDF6}">
      <dsp:nvSpPr>
        <dsp:cNvPr id="0" name=""/>
        <dsp:cNvSpPr/>
      </dsp:nvSpPr>
      <dsp:spPr>
        <a:xfrm rot="20355537">
          <a:off x="4477347" y="3001661"/>
          <a:ext cx="488406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88406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09340" y="3002095"/>
        <a:ext cx="24420" cy="24420"/>
      </dsp:txXfrm>
    </dsp:sp>
    <dsp:sp modelId="{14E9CDB6-EABC-4014-8CDB-389DAC8E45E3}">
      <dsp:nvSpPr>
        <dsp:cNvPr id="0" name=""/>
        <dsp:cNvSpPr/>
      </dsp:nvSpPr>
      <dsp:spPr>
        <a:xfrm>
          <a:off x="4949927" y="2755680"/>
          <a:ext cx="1141883" cy="3442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00" kern="1200" dirty="0" smtClean="0"/>
            <a:t>HIPÓTESIS:CREAR</a:t>
          </a:r>
          <a:r>
            <a:rPr lang="es-ES" sz="500" kern="1200" baseline="0" dirty="0" smtClean="0"/>
            <a:t> LOS POSIBLES RESULTADOS</a:t>
          </a:r>
          <a:endParaRPr lang="es-ES" sz="500" kern="1200" dirty="0" smtClean="0"/>
        </a:p>
      </dsp:txBody>
      <dsp:txXfrm>
        <a:off x="4960011" y="2765764"/>
        <a:ext cx="1121715" cy="324115"/>
      </dsp:txXfrm>
    </dsp:sp>
    <dsp:sp modelId="{A1D11165-2F8C-4147-A5A7-186BCF4E2E37}">
      <dsp:nvSpPr>
        <dsp:cNvPr id="0" name=""/>
        <dsp:cNvSpPr/>
      </dsp:nvSpPr>
      <dsp:spPr>
        <a:xfrm rot="1564437">
          <a:off x="4467297" y="3199896"/>
          <a:ext cx="508505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508505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08837" y="3199828"/>
        <a:ext cx="25425" cy="25425"/>
      </dsp:txXfrm>
    </dsp:sp>
    <dsp:sp modelId="{2E1D8353-A8F6-462F-9812-72021EB958DB}">
      <dsp:nvSpPr>
        <dsp:cNvPr id="0" name=""/>
        <dsp:cNvSpPr/>
      </dsp:nvSpPr>
      <dsp:spPr>
        <a:xfrm>
          <a:off x="4949927" y="3185605"/>
          <a:ext cx="1141883" cy="27737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00" kern="1200" dirty="0" smtClean="0"/>
            <a:t>EXPERIMENTACIÓN:COMPROBAR LA HIPOTESIS</a:t>
          </a:r>
        </a:p>
      </dsp:txBody>
      <dsp:txXfrm>
        <a:off x="4958051" y="3193729"/>
        <a:ext cx="1125635" cy="261126"/>
      </dsp:txXfrm>
    </dsp:sp>
    <dsp:sp modelId="{3D3AA2F7-F962-459C-930E-81088F7AFCC7}">
      <dsp:nvSpPr>
        <dsp:cNvPr id="0" name=""/>
        <dsp:cNvSpPr/>
      </dsp:nvSpPr>
      <dsp:spPr>
        <a:xfrm rot="3021617">
          <a:off x="4363569" y="3363815"/>
          <a:ext cx="715961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715961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4703651" y="3358560"/>
        <a:ext cx="35798" cy="35798"/>
      </dsp:txXfrm>
    </dsp:sp>
    <dsp:sp modelId="{ACB1C0FA-0514-40C8-B2E0-292E2A30BE2C}">
      <dsp:nvSpPr>
        <dsp:cNvPr id="0" name=""/>
        <dsp:cNvSpPr/>
      </dsp:nvSpPr>
      <dsp:spPr>
        <a:xfrm>
          <a:off x="4949927" y="3548621"/>
          <a:ext cx="1141883" cy="2070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00" kern="1200" dirty="0" smtClean="0"/>
            <a:t>RESULTADOS::</a:t>
          </a:r>
          <a:r>
            <a:rPr lang="es-ES" sz="500" kern="1200" baseline="0" dirty="0" smtClean="0"/>
            <a:t> SE OBTIENEN DESPUES DE LA EXPERIMENTACIÓN</a:t>
          </a:r>
          <a:endParaRPr lang="es-ES" sz="500" kern="1200" dirty="0" smtClean="0"/>
        </a:p>
      </dsp:txBody>
      <dsp:txXfrm>
        <a:off x="4955990" y="3554684"/>
        <a:ext cx="1129757" cy="194891"/>
      </dsp:txXfrm>
    </dsp:sp>
    <dsp:sp modelId="{D30F5BE4-CB07-4CA4-A4B3-90EA8F778DE9}">
      <dsp:nvSpPr>
        <dsp:cNvPr id="0" name=""/>
        <dsp:cNvSpPr/>
      </dsp:nvSpPr>
      <dsp:spPr>
        <a:xfrm rot="4403225">
          <a:off x="725488" y="2892811"/>
          <a:ext cx="1597575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1597575" y="1264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1484336" y="2865516"/>
        <a:ext cx="79878" cy="79878"/>
      </dsp:txXfrm>
    </dsp:sp>
    <dsp:sp modelId="{E909491E-9394-4489-A754-051723DD88ED}">
      <dsp:nvSpPr>
        <dsp:cNvPr id="0" name=""/>
        <dsp:cNvSpPr/>
      </dsp:nvSpPr>
      <dsp:spPr>
        <a:xfrm>
          <a:off x="1752652" y="3385429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TÉCNICA DE INVESTIGACIÓN</a:t>
          </a:r>
          <a:endParaRPr lang="es-MX" sz="1200" b="1" kern="1200" dirty="0"/>
        </a:p>
      </dsp:txBody>
      <dsp:txXfrm>
        <a:off x="1769374" y="3402151"/>
        <a:ext cx="1108439" cy="537497"/>
      </dsp:txXfrm>
    </dsp:sp>
    <dsp:sp modelId="{535CE62C-B497-41D2-9707-652D72DB3A3A}">
      <dsp:nvSpPr>
        <dsp:cNvPr id="0" name=""/>
        <dsp:cNvSpPr/>
      </dsp:nvSpPr>
      <dsp:spPr>
        <a:xfrm>
          <a:off x="2894536" y="3658256"/>
          <a:ext cx="456753" cy="25287"/>
        </a:xfrm>
        <a:custGeom>
          <a:avLst/>
          <a:gdLst/>
          <a:ahLst/>
          <a:cxnLst/>
          <a:rect l="0" t="0" r="0" b="0"/>
          <a:pathLst>
            <a:path>
              <a:moveTo>
                <a:pt x="0" y="12643"/>
              </a:moveTo>
              <a:lnTo>
                <a:pt x="456753" y="1264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kern="1200"/>
        </a:p>
      </dsp:txBody>
      <dsp:txXfrm>
        <a:off x="3111494" y="3659481"/>
        <a:ext cx="22837" cy="22837"/>
      </dsp:txXfrm>
    </dsp:sp>
    <dsp:sp modelId="{49FC433C-01A7-4575-BA66-B6CD0A70D62B}">
      <dsp:nvSpPr>
        <dsp:cNvPr id="0" name=""/>
        <dsp:cNvSpPr/>
      </dsp:nvSpPr>
      <dsp:spPr>
        <a:xfrm>
          <a:off x="3351290" y="3385429"/>
          <a:ext cx="1141883" cy="5709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ES EL CONJUNTO DE INSTRUMENTOS Y MEDIOS A TRAVÉS DE LOS CUAL SE EFECTÚA EL MÉTODO Y SOLO SE APLICA A UNA CIENCIA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3368012" y="3402151"/>
        <a:ext cx="1108439" cy="537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87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646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09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6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354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137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367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653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777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377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608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98713-0E0A-429A-AB6D-61A76AE4C1AE}" type="datetimeFigureOut">
              <a:rPr lang="es-MX" smtClean="0"/>
              <a:t>01/09/2013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2F91-FC47-45EF-BF0B-8588FB7968C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50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914245297"/>
              </p:ext>
            </p:extLst>
          </p:nvPr>
        </p:nvGraphicFramePr>
        <p:xfrm>
          <a:off x="755576" y="7647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71198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130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Usuario de Windows</cp:lastModifiedBy>
  <cp:revision>6</cp:revision>
  <dcterms:created xsi:type="dcterms:W3CDTF">2013-08-22T01:18:18Z</dcterms:created>
  <dcterms:modified xsi:type="dcterms:W3CDTF">2013-09-01T19:20:09Z</dcterms:modified>
</cp:coreProperties>
</file>